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4260" r:id="rId2"/>
    <p:sldId id="3616" r:id="rId3"/>
    <p:sldId id="3593" r:id="rId4"/>
    <p:sldId id="1549" r:id="rId5"/>
    <p:sldId id="3629" r:id="rId6"/>
    <p:sldId id="3639" r:id="rId7"/>
    <p:sldId id="3774" r:id="rId8"/>
    <p:sldId id="3746" r:id="rId9"/>
    <p:sldId id="4738" r:id="rId10"/>
    <p:sldId id="4737" r:id="rId11"/>
    <p:sldId id="4736" r:id="rId12"/>
    <p:sldId id="4734" r:id="rId13"/>
    <p:sldId id="3792" r:id="rId14"/>
    <p:sldId id="392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A9C1"/>
    <a:srgbClr val="2FAC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2FA056-FAF5-408F-BE1F-88FDD65B244F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16105F-F8B6-41B5-B699-7E36101F7618}">
      <dgm:prSet phldrT="[Text]"/>
      <dgm:spPr/>
      <dgm:t>
        <a:bodyPr/>
        <a:lstStyle/>
        <a:p>
          <a:endParaRPr lang="en-US" dirty="0"/>
        </a:p>
      </dgm:t>
    </dgm:pt>
    <dgm:pt modelId="{A64EB5D1-BD90-4020-90A4-B575C4DA66AA}" type="parTrans" cxnId="{F6271D88-5EE8-4A2F-AB31-0F06B95D30AF}">
      <dgm:prSet/>
      <dgm:spPr/>
      <dgm:t>
        <a:bodyPr/>
        <a:lstStyle/>
        <a:p>
          <a:endParaRPr lang="en-US"/>
        </a:p>
      </dgm:t>
    </dgm:pt>
    <dgm:pt modelId="{34CC2A16-0157-4B44-9C77-FFE78648DC80}" type="sibTrans" cxnId="{F6271D88-5EE8-4A2F-AB31-0F06B95D30AF}">
      <dgm:prSet/>
      <dgm:spPr/>
      <dgm:t>
        <a:bodyPr/>
        <a:lstStyle/>
        <a:p>
          <a:endParaRPr lang="en-US"/>
        </a:p>
      </dgm:t>
    </dgm:pt>
    <dgm:pt modelId="{AD12233D-46F4-4E09-92F3-0CE4DE3DDF4A}">
      <dgm:prSet phldrT="[Text]"/>
      <dgm:spPr/>
      <dgm:t>
        <a:bodyPr/>
        <a:lstStyle/>
        <a:p>
          <a:endParaRPr lang="en-US" dirty="0"/>
        </a:p>
      </dgm:t>
    </dgm:pt>
    <dgm:pt modelId="{2EFD704A-FCD2-48B0-A532-A170C5C258D6}" type="parTrans" cxnId="{898DA4D0-C652-4083-A4DD-F83FE629A3D6}">
      <dgm:prSet/>
      <dgm:spPr/>
      <dgm:t>
        <a:bodyPr/>
        <a:lstStyle/>
        <a:p>
          <a:endParaRPr lang="en-US"/>
        </a:p>
      </dgm:t>
    </dgm:pt>
    <dgm:pt modelId="{95B74E3F-B9D6-4FD8-9E09-FC045257036E}" type="sibTrans" cxnId="{898DA4D0-C652-4083-A4DD-F83FE629A3D6}">
      <dgm:prSet/>
      <dgm:spPr/>
      <dgm:t>
        <a:bodyPr/>
        <a:lstStyle/>
        <a:p>
          <a:endParaRPr lang="en-US"/>
        </a:p>
      </dgm:t>
    </dgm:pt>
    <dgm:pt modelId="{2F0D2A43-0A3F-44AB-8845-1EC244EEAC5F}">
      <dgm:prSet phldrT="[Text]"/>
      <dgm:spPr/>
      <dgm:t>
        <a:bodyPr/>
        <a:lstStyle/>
        <a:p>
          <a:endParaRPr lang="en-US" dirty="0"/>
        </a:p>
      </dgm:t>
    </dgm:pt>
    <dgm:pt modelId="{86617CDF-0444-4F18-B9E4-B8113EE92614}" type="parTrans" cxnId="{51277BE1-BFD3-464E-B004-72906891648E}">
      <dgm:prSet/>
      <dgm:spPr/>
      <dgm:t>
        <a:bodyPr/>
        <a:lstStyle/>
        <a:p>
          <a:endParaRPr lang="en-US"/>
        </a:p>
      </dgm:t>
    </dgm:pt>
    <dgm:pt modelId="{248A197E-F3F3-4584-9676-B41DB0464FAB}" type="sibTrans" cxnId="{51277BE1-BFD3-464E-B004-72906891648E}">
      <dgm:prSet/>
      <dgm:spPr/>
      <dgm:t>
        <a:bodyPr/>
        <a:lstStyle/>
        <a:p>
          <a:endParaRPr lang="en-US"/>
        </a:p>
      </dgm:t>
    </dgm:pt>
    <dgm:pt modelId="{1BA8B026-0483-4DCA-8701-AFD8C7BFC620}">
      <dgm:prSet phldrT="[Text]"/>
      <dgm:spPr/>
      <dgm:t>
        <a:bodyPr/>
        <a:lstStyle/>
        <a:p>
          <a:endParaRPr lang="en-US" dirty="0"/>
        </a:p>
      </dgm:t>
    </dgm:pt>
    <dgm:pt modelId="{40FEF6EB-57EC-4AF0-8464-4AC9FE3FF0F6}" type="parTrans" cxnId="{990BFDC9-C984-44FB-9FFD-76BB2503F10A}">
      <dgm:prSet/>
      <dgm:spPr/>
      <dgm:t>
        <a:bodyPr/>
        <a:lstStyle/>
        <a:p>
          <a:endParaRPr lang="en-US"/>
        </a:p>
      </dgm:t>
    </dgm:pt>
    <dgm:pt modelId="{81021E47-8AAB-4902-8099-9253385622A6}" type="sibTrans" cxnId="{990BFDC9-C984-44FB-9FFD-76BB2503F10A}">
      <dgm:prSet/>
      <dgm:spPr/>
      <dgm:t>
        <a:bodyPr/>
        <a:lstStyle/>
        <a:p>
          <a:endParaRPr lang="en-US"/>
        </a:p>
      </dgm:t>
    </dgm:pt>
    <dgm:pt modelId="{215AE74B-599D-48AA-A9B8-9E4F42CF91BE}">
      <dgm:prSet phldrT="[Text]"/>
      <dgm:spPr/>
      <dgm:t>
        <a:bodyPr/>
        <a:lstStyle/>
        <a:p>
          <a:endParaRPr lang="en-US" dirty="0"/>
        </a:p>
      </dgm:t>
    </dgm:pt>
    <dgm:pt modelId="{FCD96A0C-1F67-4295-A90E-C7B0BE973F4D}" type="parTrans" cxnId="{3C5F6970-6B09-4A9E-A133-146FC9D2B661}">
      <dgm:prSet/>
      <dgm:spPr/>
      <dgm:t>
        <a:bodyPr/>
        <a:lstStyle/>
        <a:p>
          <a:endParaRPr lang="en-US"/>
        </a:p>
      </dgm:t>
    </dgm:pt>
    <dgm:pt modelId="{82F4D2DC-EBF1-4918-B647-5EA83C43225A}" type="sibTrans" cxnId="{3C5F6970-6B09-4A9E-A133-146FC9D2B661}">
      <dgm:prSet/>
      <dgm:spPr/>
      <dgm:t>
        <a:bodyPr/>
        <a:lstStyle/>
        <a:p>
          <a:endParaRPr lang="en-US"/>
        </a:p>
      </dgm:t>
    </dgm:pt>
    <dgm:pt modelId="{F0515C3F-4961-4461-80D5-447FB8DD1787}">
      <dgm:prSet phldrT="[Text]"/>
      <dgm:spPr/>
      <dgm:t>
        <a:bodyPr/>
        <a:lstStyle/>
        <a:p>
          <a:r>
            <a:rPr lang="en-US" dirty="0"/>
            <a:t>Main Idea</a:t>
          </a:r>
        </a:p>
      </dgm:t>
    </dgm:pt>
    <dgm:pt modelId="{1A14BFF1-86F1-44B9-9FE7-50FDF724A9DE}" type="parTrans" cxnId="{A3CBEE40-2280-4214-A714-C86AF13CDA8F}">
      <dgm:prSet/>
      <dgm:spPr/>
      <dgm:t>
        <a:bodyPr/>
        <a:lstStyle/>
        <a:p>
          <a:endParaRPr lang="en-US"/>
        </a:p>
      </dgm:t>
    </dgm:pt>
    <dgm:pt modelId="{1B8FFE40-3C8F-4D7B-8AFF-A9D7CD595B28}" type="sibTrans" cxnId="{A3CBEE40-2280-4214-A714-C86AF13CDA8F}">
      <dgm:prSet/>
      <dgm:spPr/>
      <dgm:t>
        <a:bodyPr/>
        <a:lstStyle/>
        <a:p>
          <a:endParaRPr lang="en-US"/>
        </a:p>
      </dgm:t>
    </dgm:pt>
    <dgm:pt modelId="{FC0CD302-81FA-4BE5-B871-DA78A8BC05C2}">
      <dgm:prSet phldrT="[Text]"/>
      <dgm:spPr/>
      <dgm:t>
        <a:bodyPr/>
        <a:lstStyle/>
        <a:p>
          <a:r>
            <a:rPr lang="en-US" dirty="0"/>
            <a:t>Supporting Arguments</a:t>
          </a:r>
        </a:p>
      </dgm:t>
    </dgm:pt>
    <dgm:pt modelId="{5A099BEC-238D-4CD3-BB03-9620BF335E54}" type="parTrans" cxnId="{DFD44471-8C3C-47A1-9911-741DEC644088}">
      <dgm:prSet/>
      <dgm:spPr/>
      <dgm:t>
        <a:bodyPr/>
        <a:lstStyle/>
        <a:p>
          <a:endParaRPr lang="en-US"/>
        </a:p>
      </dgm:t>
    </dgm:pt>
    <dgm:pt modelId="{857B63EA-46C3-4CE5-9B61-0A4662B698C7}" type="sibTrans" cxnId="{DFD44471-8C3C-47A1-9911-741DEC644088}">
      <dgm:prSet/>
      <dgm:spPr/>
      <dgm:t>
        <a:bodyPr/>
        <a:lstStyle/>
        <a:p>
          <a:endParaRPr lang="en-US"/>
        </a:p>
      </dgm:t>
    </dgm:pt>
    <dgm:pt modelId="{33A6E163-EDF5-400E-AA32-1B6CC18E0E2C}">
      <dgm:prSet phldrT="[Text]"/>
      <dgm:spPr/>
      <dgm:t>
        <a:bodyPr/>
        <a:lstStyle/>
        <a:p>
          <a:r>
            <a:rPr lang="en-US" dirty="0"/>
            <a:t>Supporting Data</a:t>
          </a:r>
        </a:p>
      </dgm:t>
    </dgm:pt>
    <dgm:pt modelId="{EA205B9C-4BDA-4F2D-9FF6-D3A87DA8A594}" type="parTrans" cxnId="{87CD8575-5190-4FF8-B422-2A5564E76F86}">
      <dgm:prSet/>
      <dgm:spPr/>
      <dgm:t>
        <a:bodyPr/>
        <a:lstStyle/>
        <a:p>
          <a:endParaRPr lang="en-US"/>
        </a:p>
      </dgm:t>
    </dgm:pt>
    <dgm:pt modelId="{FADAE62E-B40E-45EF-A1D9-9936FAC510CE}" type="sibTrans" cxnId="{87CD8575-5190-4FF8-B422-2A5564E76F86}">
      <dgm:prSet/>
      <dgm:spPr/>
      <dgm:t>
        <a:bodyPr/>
        <a:lstStyle/>
        <a:p>
          <a:endParaRPr lang="en-US"/>
        </a:p>
      </dgm:t>
    </dgm:pt>
    <dgm:pt modelId="{0814E9C0-8D55-4C50-9998-2C5BDB0C089F}">
      <dgm:prSet phldrT="[Text]"/>
      <dgm:spPr/>
      <dgm:t>
        <a:bodyPr/>
        <a:lstStyle/>
        <a:p>
          <a:endParaRPr lang="en-US" dirty="0"/>
        </a:p>
      </dgm:t>
    </dgm:pt>
    <dgm:pt modelId="{141310CF-DCF1-4AC3-981B-90579610DCD6}" type="parTrans" cxnId="{96ADC83B-D8AC-456A-867E-72CB831F8846}">
      <dgm:prSet/>
      <dgm:spPr/>
      <dgm:t>
        <a:bodyPr/>
        <a:lstStyle/>
        <a:p>
          <a:endParaRPr lang="en-US"/>
        </a:p>
      </dgm:t>
    </dgm:pt>
    <dgm:pt modelId="{9765DB65-B484-413C-A01E-FC0570769E9D}" type="sibTrans" cxnId="{96ADC83B-D8AC-456A-867E-72CB831F8846}">
      <dgm:prSet/>
      <dgm:spPr/>
      <dgm:t>
        <a:bodyPr/>
        <a:lstStyle/>
        <a:p>
          <a:endParaRPr lang="en-US"/>
        </a:p>
      </dgm:t>
    </dgm:pt>
    <dgm:pt modelId="{D726A7A9-11B4-4DCE-A0EC-16B094C8556F}">
      <dgm:prSet phldrT="[Text]"/>
      <dgm:spPr/>
      <dgm:t>
        <a:bodyPr/>
        <a:lstStyle/>
        <a:p>
          <a:endParaRPr lang="en-US" dirty="0"/>
        </a:p>
      </dgm:t>
    </dgm:pt>
    <dgm:pt modelId="{767AC257-62A7-4618-BBAE-29F543F47584}" type="parTrans" cxnId="{1A02F59F-078D-4F1C-B689-8167735E2D3E}">
      <dgm:prSet/>
      <dgm:spPr/>
      <dgm:t>
        <a:bodyPr/>
        <a:lstStyle/>
        <a:p>
          <a:endParaRPr lang="en-US"/>
        </a:p>
      </dgm:t>
    </dgm:pt>
    <dgm:pt modelId="{F4573E24-0D54-445C-9E21-E0CA159048A9}" type="sibTrans" cxnId="{1A02F59F-078D-4F1C-B689-8167735E2D3E}">
      <dgm:prSet/>
      <dgm:spPr/>
      <dgm:t>
        <a:bodyPr/>
        <a:lstStyle/>
        <a:p>
          <a:endParaRPr lang="en-US"/>
        </a:p>
      </dgm:t>
    </dgm:pt>
    <dgm:pt modelId="{2FA8B168-C9E9-4DFC-AFAE-0E2ACFEF70FE}">
      <dgm:prSet phldrT="[Text]"/>
      <dgm:spPr/>
      <dgm:t>
        <a:bodyPr/>
        <a:lstStyle/>
        <a:p>
          <a:endParaRPr lang="en-US" dirty="0"/>
        </a:p>
      </dgm:t>
    </dgm:pt>
    <dgm:pt modelId="{3AC7EC98-942D-4774-9E9F-2EE280BBA365}" type="parTrans" cxnId="{34A93D9E-9E72-47C8-A700-B5141B80DA92}">
      <dgm:prSet/>
      <dgm:spPr/>
      <dgm:t>
        <a:bodyPr/>
        <a:lstStyle/>
        <a:p>
          <a:endParaRPr lang="en-US"/>
        </a:p>
      </dgm:t>
    </dgm:pt>
    <dgm:pt modelId="{359061AC-5394-44B5-963A-620F51DC9DE4}" type="sibTrans" cxnId="{34A93D9E-9E72-47C8-A700-B5141B80DA92}">
      <dgm:prSet/>
      <dgm:spPr/>
      <dgm:t>
        <a:bodyPr/>
        <a:lstStyle/>
        <a:p>
          <a:endParaRPr lang="en-US"/>
        </a:p>
      </dgm:t>
    </dgm:pt>
    <dgm:pt modelId="{984918D5-8B97-4885-9A29-B19970113EE8}">
      <dgm:prSet phldrT="[Text]"/>
      <dgm:spPr/>
      <dgm:t>
        <a:bodyPr/>
        <a:lstStyle/>
        <a:p>
          <a:endParaRPr lang="en-US" dirty="0"/>
        </a:p>
      </dgm:t>
    </dgm:pt>
    <dgm:pt modelId="{C88B471A-F8F6-438E-B609-6EEC930951EA}" type="parTrans" cxnId="{56746FEE-9B65-4CA2-B211-D9BA437F02A2}">
      <dgm:prSet/>
      <dgm:spPr/>
      <dgm:t>
        <a:bodyPr/>
        <a:lstStyle/>
        <a:p>
          <a:endParaRPr lang="en-US"/>
        </a:p>
      </dgm:t>
    </dgm:pt>
    <dgm:pt modelId="{E2A528B5-E94A-4C2B-829F-45AC2A830722}" type="sibTrans" cxnId="{56746FEE-9B65-4CA2-B211-D9BA437F02A2}">
      <dgm:prSet/>
      <dgm:spPr/>
      <dgm:t>
        <a:bodyPr/>
        <a:lstStyle/>
        <a:p>
          <a:endParaRPr lang="en-US"/>
        </a:p>
      </dgm:t>
    </dgm:pt>
    <dgm:pt modelId="{A55900B6-856B-4F8E-837F-29CC692078A7}">
      <dgm:prSet phldrT="[Text]"/>
      <dgm:spPr/>
      <dgm:t>
        <a:bodyPr/>
        <a:lstStyle/>
        <a:p>
          <a:endParaRPr lang="en-US" dirty="0"/>
        </a:p>
      </dgm:t>
    </dgm:pt>
    <dgm:pt modelId="{141D60A0-A921-432E-97D7-ACAFF31CD070}" type="sibTrans" cxnId="{A572C061-F178-424A-87E6-8C20348AEA17}">
      <dgm:prSet/>
      <dgm:spPr/>
      <dgm:t>
        <a:bodyPr/>
        <a:lstStyle/>
        <a:p>
          <a:endParaRPr lang="en-US"/>
        </a:p>
      </dgm:t>
    </dgm:pt>
    <dgm:pt modelId="{69F987FB-D87C-4397-A268-B88AF0CA5D39}" type="parTrans" cxnId="{A572C061-F178-424A-87E6-8C20348AEA17}">
      <dgm:prSet/>
      <dgm:spPr/>
      <dgm:t>
        <a:bodyPr/>
        <a:lstStyle/>
        <a:p>
          <a:endParaRPr lang="en-US"/>
        </a:p>
      </dgm:t>
    </dgm:pt>
    <dgm:pt modelId="{014DECDE-A742-43FB-A59F-9F5CE65F03E7}" type="pres">
      <dgm:prSet presAssocID="{5A2FA056-FAF5-408F-BE1F-88FDD65B244F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6C8D208-A810-409B-A0BC-9F9787618D65}" type="pres">
      <dgm:prSet presAssocID="{5A2FA056-FAF5-408F-BE1F-88FDD65B244F}" presName="hierFlow" presStyleCnt="0"/>
      <dgm:spPr/>
    </dgm:pt>
    <dgm:pt modelId="{DE8588DC-1558-49E5-80FB-701B9B12AB58}" type="pres">
      <dgm:prSet presAssocID="{5A2FA056-FAF5-408F-BE1F-88FDD65B244F}" presName="firstBuf" presStyleCnt="0"/>
      <dgm:spPr/>
    </dgm:pt>
    <dgm:pt modelId="{C1D4143E-186B-4C87-B34A-0E5CD72A1851}" type="pres">
      <dgm:prSet presAssocID="{5A2FA056-FAF5-408F-BE1F-88FDD65B244F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F7E7E2BE-2497-4B00-905A-DBBC2859F410}" type="pres">
      <dgm:prSet presAssocID="{A55900B6-856B-4F8E-837F-29CC692078A7}" presName="Name14" presStyleCnt="0"/>
      <dgm:spPr/>
    </dgm:pt>
    <dgm:pt modelId="{3CFBB450-84AE-4BD4-B49D-A8E3EC7FFD80}" type="pres">
      <dgm:prSet presAssocID="{A55900B6-856B-4F8E-837F-29CC692078A7}" presName="level1Shape" presStyleLbl="node0" presStyleIdx="0" presStyleCnt="1">
        <dgm:presLayoutVars>
          <dgm:chPref val="3"/>
        </dgm:presLayoutVars>
      </dgm:prSet>
      <dgm:spPr/>
    </dgm:pt>
    <dgm:pt modelId="{43829C6B-9123-4CE2-AB58-A4F46943FF31}" type="pres">
      <dgm:prSet presAssocID="{A55900B6-856B-4F8E-837F-29CC692078A7}" presName="hierChild2" presStyleCnt="0"/>
      <dgm:spPr/>
    </dgm:pt>
    <dgm:pt modelId="{2CBF1F0E-271D-4C03-9848-279966EFC342}" type="pres">
      <dgm:prSet presAssocID="{A64EB5D1-BD90-4020-90A4-B575C4DA66AA}" presName="Name19" presStyleLbl="parChTrans1D2" presStyleIdx="0" presStyleCnt="3"/>
      <dgm:spPr/>
    </dgm:pt>
    <dgm:pt modelId="{773C9D6B-B541-42C7-B40F-B0C1225441BD}" type="pres">
      <dgm:prSet presAssocID="{9C16105F-F8B6-41B5-B699-7E36101F7618}" presName="Name21" presStyleCnt="0"/>
      <dgm:spPr/>
    </dgm:pt>
    <dgm:pt modelId="{A01DBABD-72D1-41FB-AA87-27454B1C339C}" type="pres">
      <dgm:prSet presAssocID="{9C16105F-F8B6-41B5-B699-7E36101F7618}" presName="level2Shape" presStyleLbl="node2" presStyleIdx="0" presStyleCnt="3"/>
      <dgm:spPr/>
    </dgm:pt>
    <dgm:pt modelId="{E80251DE-BB97-4219-8025-E0C85769843A}" type="pres">
      <dgm:prSet presAssocID="{9C16105F-F8B6-41B5-B699-7E36101F7618}" presName="hierChild3" presStyleCnt="0"/>
      <dgm:spPr/>
    </dgm:pt>
    <dgm:pt modelId="{C270D997-1F47-4FB6-8745-422360B7128B}" type="pres">
      <dgm:prSet presAssocID="{2EFD704A-FCD2-48B0-A532-A170C5C258D6}" presName="Name19" presStyleLbl="parChTrans1D3" presStyleIdx="0" presStyleCnt="6"/>
      <dgm:spPr/>
    </dgm:pt>
    <dgm:pt modelId="{4AAF1943-014A-4EF1-81A2-6A8D3BFF9E52}" type="pres">
      <dgm:prSet presAssocID="{AD12233D-46F4-4E09-92F3-0CE4DE3DDF4A}" presName="Name21" presStyleCnt="0"/>
      <dgm:spPr/>
    </dgm:pt>
    <dgm:pt modelId="{50FFCCA5-7576-4FC9-B740-ADFB5A79C7AE}" type="pres">
      <dgm:prSet presAssocID="{AD12233D-46F4-4E09-92F3-0CE4DE3DDF4A}" presName="level2Shape" presStyleLbl="node3" presStyleIdx="0" presStyleCnt="6"/>
      <dgm:spPr/>
    </dgm:pt>
    <dgm:pt modelId="{04C48562-E08F-482E-B2AE-17A40F7FC839}" type="pres">
      <dgm:prSet presAssocID="{AD12233D-46F4-4E09-92F3-0CE4DE3DDF4A}" presName="hierChild3" presStyleCnt="0"/>
      <dgm:spPr/>
    </dgm:pt>
    <dgm:pt modelId="{28ECC3B3-D18F-4283-BF07-30431C498CF0}" type="pres">
      <dgm:prSet presAssocID="{86617CDF-0444-4F18-B9E4-B8113EE92614}" presName="Name19" presStyleLbl="parChTrans1D3" presStyleIdx="1" presStyleCnt="6"/>
      <dgm:spPr/>
    </dgm:pt>
    <dgm:pt modelId="{25911B2E-A7B3-4542-B43C-760819A5016D}" type="pres">
      <dgm:prSet presAssocID="{2F0D2A43-0A3F-44AB-8845-1EC244EEAC5F}" presName="Name21" presStyleCnt="0"/>
      <dgm:spPr/>
    </dgm:pt>
    <dgm:pt modelId="{42884530-1FA8-486D-8985-F76FC6BD1322}" type="pres">
      <dgm:prSet presAssocID="{2F0D2A43-0A3F-44AB-8845-1EC244EEAC5F}" presName="level2Shape" presStyleLbl="node3" presStyleIdx="1" presStyleCnt="6"/>
      <dgm:spPr/>
    </dgm:pt>
    <dgm:pt modelId="{BA33531A-AD4E-4364-893E-8E194404290B}" type="pres">
      <dgm:prSet presAssocID="{2F0D2A43-0A3F-44AB-8845-1EC244EEAC5F}" presName="hierChild3" presStyleCnt="0"/>
      <dgm:spPr/>
    </dgm:pt>
    <dgm:pt modelId="{B35C5A94-AD85-4146-8F99-489BD22C5D4C}" type="pres">
      <dgm:prSet presAssocID="{40FEF6EB-57EC-4AF0-8464-4AC9FE3FF0F6}" presName="Name19" presStyleLbl="parChTrans1D2" presStyleIdx="1" presStyleCnt="3"/>
      <dgm:spPr/>
    </dgm:pt>
    <dgm:pt modelId="{566439B1-60DE-4ECF-880F-13F4FD89A633}" type="pres">
      <dgm:prSet presAssocID="{1BA8B026-0483-4DCA-8701-AFD8C7BFC620}" presName="Name21" presStyleCnt="0"/>
      <dgm:spPr/>
    </dgm:pt>
    <dgm:pt modelId="{CE0F4E57-1A40-4FD8-9BCD-E13F8197FBAE}" type="pres">
      <dgm:prSet presAssocID="{1BA8B026-0483-4DCA-8701-AFD8C7BFC620}" presName="level2Shape" presStyleLbl="node2" presStyleIdx="1" presStyleCnt="3"/>
      <dgm:spPr/>
    </dgm:pt>
    <dgm:pt modelId="{D7B96AC5-21DC-4D01-93FF-FFA83504ACA8}" type="pres">
      <dgm:prSet presAssocID="{1BA8B026-0483-4DCA-8701-AFD8C7BFC620}" presName="hierChild3" presStyleCnt="0"/>
      <dgm:spPr/>
    </dgm:pt>
    <dgm:pt modelId="{926D2BC0-FDE3-40FD-A9DB-2FD5F0840B62}" type="pres">
      <dgm:prSet presAssocID="{FCD96A0C-1F67-4295-A90E-C7B0BE973F4D}" presName="Name19" presStyleLbl="parChTrans1D3" presStyleIdx="2" presStyleCnt="6"/>
      <dgm:spPr/>
    </dgm:pt>
    <dgm:pt modelId="{0F263A2E-F985-4CF4-A36A-1F4217B698B0}" type="pres">
      <dgm:prSet presAssocID="{215AE74B-599D-48AA-A9B8-9E4F42CF91BE}" presName="Name21" presStyleCnt="0"/>
      <dgm:spPr/>
    </dgm:pt>
    <dgm:pt modelId="{B558FAA4-2967-4249-A6D4-074B860F2AAF}" type="pres">
      <dgm:prSet presAssocID="{215AE74B-599D-48AA-A9B8-9E4F42CF91BE}" presName="level2Shape" presStyleLbl="node3" presStyleIdx="2" presStyleCnt="6"/>
      <dgm:spPr/>
    </dgm:pt>
    <dgm:pt modelId="{04BB1604-B643-4378-9F80-F8F7654FEC22}" type="pres">
      <dgm:prSet presAssocID="{215AE74B-599D-48AA-A9B8-9E4F42CF91BE}" presName="hierChild3" presStyleCnt="0"/>
      <dgm:spPr/>
    </dgm:pt>
    <dgm:pt modelId="{5A8FC288-BB70-4607-AA7B-D786B5F52554}" type="pres">
      <dgm:prSet presAssocID="{767AC257-62A7-4618-BBAE-29F543F47584}" presName="Name19" presStyleLbl="parChTrans1D3" presStyleIdx="3" presStyleCnt="6"/>
      <dgm:spPr/>
    </dgm:pt>
    <dgm:pt modelId="{3F365ACF-C499-4F40-88ED-279AA9D9A165}" type="pres">
      <dgm:prSet presAssocID="{D726A7A9-11B4-4DCE-A0EC-16B094C8556F}" presName="Name21" presStyleCnt="0"/>
      <dgm:spPr/>
    </dgm:pt>
    <dgm:pt modelId="{9A036BF9-73B5-48FC-8FD7-63D0100B7DF8}" type="pres">
      <dgm:prSet presAssocID="{D726A7A9-11B4-4DCE-A0EC-16B094C8556F}" presName="level2Shape" presStyleLbl="node3" presStyleIdx="3" presStyleCnt="6"/>
      <dgm:spPr/>
    </dgm:pt>
    <dgm:pt modelId="{AF372CF0-6377-4A8D-BE93-973DC60FBCFA}" type="pres">
      <dgm:prSet presAssocID="{D726A7A9-11B4-4DCE-A0EC-16B094C8556F}" presName="hierChild3" presStyleCnt="0"/>
      <dgm:spPr/>
    </dgm:pt>
    <dgm:pt modelId="{CB990AB7-793B-44E0-8096-0C7C9E81ED89}" type="pres">
      <dgm:prSet presAssocID="{141310CF-DCF1-4AC3-981B-90579610DCD6}" presName="Name19" presStyleLbl="parChTrans1D2" presStyleIdx="2" presStyleCnt="3"/>
      <dgm:spPr/>
    </dgm:pt>
    <dgm:pt modelId="{5E43ADBB-08B3-4438-9C4B-03DBDC28C741}" type="pres">
      <dgm:prSet presAssocID="{0814E9C0-8D55-4C50-9998-2C5BDB0C089F}" presName="Name21" presStyleCnt="0"/>
      <dgm:spPr/>
    </dgm:pt>
    <dgm:pt modelId="{F7FE5D94-5A77-4144-8E19-4BFB79C38350}" type="pres">
      <dgm:prSet presAssocID="{0814E9C0-8D55-4C50-9998-2C5BDB0C089F}" presName="level2Shape" presStyleLbl="node2" presStyleIdx="2" presStyleCnt="3"/>
      <dgm:spPr/>
    </dgm:pt>
    <dgm:pt modelId="{5508DC26-655F-4E64-8EB2-4A59F026FE20}" type="pres">
      <dgm:prSet presAssocID="{0814E9C0-8D55-4C50-9998-2C5BDB0C089F}" presName="hierChild3" presStyleCnt="0"/>
      <dgm:spPr/>
    </dgm:pt>
    <dgm:pt modelId="{DC1603C1-198C-4C44-9D91-4DB0E1D90E00}" type="pres">
      <dgm:prSet presAssocID="{3AC7EC98-942D-4774-9E9F-2EE280BBA365}" presName="Name19" presStyleLbl="parChTrans1D3" presStyleIdx="4" presStyleCnt="6"/>
      <dgm:spPr/>
    </dgm:pt>
    <dgm:pt modelId="{BC55D91F-995C-4D10-90AC-781A337EBFEF}" type="pres">
      <dgm:prSet presAssocID="{2FA8B168-C9E9-4DFC-AFAE-0E2ACFEF70FE}" presName="Name21" presStyleCnt="0"/>
      <dgm:spPr/>
    </dgm:pt>
    <dgm:pt modelId="{C5B867CB-1C99-4771-BF5A-71E836150546}" type="pres">
      <dgm:prSet presAssocID="{2FA8B168-C9E9-4DFC-AFAE-0E2ACFEF70FE}" presName="level2Shape" presStyleLbl="node3" presStyleIdx="4" presStyleCnt="6"/>
      <dgm:spPr/>
    </dgm:pt>
    <dgm:pt modelId="{4B1ED3AC-5119-4E85-8B71-49C95922BC9F}" type="pres">
      <dgm:prSet presAssocID="{2FA8B168-C9E9-4DFC-AFAE-0E2ACFEF70FE}" presName="hierChild3" presStyleCnt="0"/>
      <dgm:spPr/>
    </dgm:pt>
    <dgm:pt modelId="{2A022C9A-8D5C-46D4-BB1B-D2D59657255E}" type="pres">
      <dgm:prSet presAssocID="{C88B471A-F8F6-438E-B609-6EEC930951EA}" presName="Name19" presStyleLbl="parChTrans1D3" presStyleIdx="5" presStyleCnt="6"/>
      <dgm:spPr/>
    </dgm:pt>
    <dgm:pt modelId="{047D3FAE-3D4D-434E-84AE-77A6081B7D26}" type="pres">
      <dgm:prSet presAssocID="{984918D5-8B97-4885-9A29-B19970113EE8}" presName="Name21" presStyleCnt="0"/>
      <dgm:spPr/>
    </dgm:pt>
    <dgm:pt modelId="{C1EC29C8-BF23-4485-9F28-60D55A4E4EB0}" type="pres">
      <dgm:prSet presAssocID="{984918D5-8B97-4885-9A29-B19970113EE8}" presName="level2Shape" presStyleLbl="node3" presStyleIdx="5" presStyleCnt="6"/>
      <dgm:spPr/>
    </dgm:pt>
    <dgm:pt modelId="{C7905E61-7F81-4FED-8D7C-25E1B5B38BA8}" type="pres">
      <dgm:prSet presAssocID="{984918D5-8B97-4885-9A29-B19970113EE8}" presName="hierChild3" presStyleCnt="0"/>
      <dgm:spPr/>
    </dgm:pt>
    <dgm:pt modelId="{A2FE37A1-CD7C-4503-A142-963C8A66AC5B}" type="pres">
      <dgm:prSet presAssocID="{5A2FA056-FAF5-408F-BE1F-88FDD65B244F}" presName="bgShapesFlow" presStyleCnt="0"/>
      <dgm:spPr/>
    </dgm:pt>
    <dgm:pt modelId="{C129E02C-34C9-4B29-A46B-D71511EB8A35}" type="pres">
      <dgm:prSet presAssocID="{F0515C3F-4961-4461-80D5-447FB8DD1787}" presName="rectComp" presStyleCnt="0"/>
      <dgm:spPr/>
    </dgm:pt>
    <dgm:pt modelId="{AC4AB139-EFBA-4A10-AC41-DC11F3D8BC2B}" type="pres">
      <dgm:prSet presAssocID="{F0515C3F-4961-4461-80D5-447FB8DD1787}" presName="bgRect" presStyleLbl="bgShp" presStyleIdx="0" presStyleCnt="3"/>
      <dgm:spPr/>
    </dgm:pt>
    <dgm:pt modelId="{25AC122C-919A-4DB2-AACA-06B5812E3FDA}" type="pres">
      <dgm:prSet presAssocID="{F0515C3F-4961-4461-80D5-447FB8DD1787}" presName="bgRectTx" presStyleLbl="bgShp" presStyleIdx="0" presStyleCnt="3">
        <dgm:presLayoutVars>
          <dgm:bulletEnabled val="1"/>
        </dgm:presLayoutVars>
      </dgm:prSet>
      <dgm:spPr/>
    </dgm:pt>
    <dgm:pt modelId="{5AA6BCC6-50CC-4BDB-A85E-FA1979FCAE2C}" type="pres">
      <dgm:prSet presAssocID="{F0515C3F-4961-4461-80D5-447FB8DD1787}" presName="spComp" presStyleCnt="0"/>
      <dgm:spPr/>
    </dgm:pt>
    <dgm:pt modelId="{F43C1CA8-501E-413C-ADB6-7E30C0BE0831}" type="pres">
      <dgm:prSet presAssocID="{F0515C3F-4961-4461-80D5-447FB8DD1787}" presName="vSp" presStyleCnt="0"/>
      <dgm:spPr/>
    </dgm:pt>
    <dgm:pt modelId="{D3F97ED6-FE21-4F5F-82FF-0839417720CA}" type="pres">
      <dgm:prSet presAssocID="{FC0CD302-81FA-4BE5-B871-DA78A8BC05C2}" presName="rectComp" presStyleCnt="0"/>
      <dgm:spPr/>
    </dgm:pt>
    <dgm:pt modelId="{516C9273-9DF0-4E40-8356-41BA6D5B2096}" type="pres">
      <dgm:prSet presAssocID="{FC0CD302-81FA-4BE5-B871-DA78A8BC05C2}" presName="bgRect" presStyleLbl="bgShp" presStyleIdx="1" presStyleCnt="3"/>
      <dgm:spPr/>
    </dgm:pt>
    <dgm:pt modelId="{1D77CE48-50FD-40D7-8B8E-3D3615E9AA8D}" type="pres">
      <dgm:prSet presAssocID="{FC0CD302-81FA-4BE5-B871-DA78A8BC05C2}" presName="bgRectTx" presStyleLbl="bgShp" presStyleIdx="1" presStyleCnt="3">
        <dgm:presLayoutVars>
          <dgm:bulletEnabled val="1"/>
        </dgm:presLayoutVars>
      </dgm:prSet>
      <dgm:spPr/>
    </dgm:pt>
    <dgm:pt modelId="{B81FAC78-5DF2-4A1E-AAC7-8FF7C7359623}" type="pres">
      <dgm:prSet presAssocID="{FC0CD302-81FA-4BE5-B871-DA78A8BC05C2}" presName="spComp" presStyleCnt="0"/>
      <dgm:spPr/>
    </dgm:pt>
    <dgm:pt modelId="{1DE5FA47-CB15-4110-A64D-6DF5206D577E}" type="pres">
      <dgm:prSet presAssocID="{FC0CD302-81FA-4BE5-B871-DA78A8BC05C2}" presName="vSp" presStyleCnt="0"/>
      <dgm:spPr/>
    </dgm:pt>
    <dgm:pt modelId="{2E30DBDC-8522-4F53-BAE0-A2D45D066F06}" type="pres">
      <dgm:prSet presAssocID="{33A6E163-EDF5-400E-AA32-1B6CC18E0E2C}" presName="rectComp" presStyleCnt="0"/>
      <dgm:spPr/>
    </dgm:pt>
    <dgm:pt modelId="{4A47F853-C960-4080-BA46-0096FD6D3D39}" type="pres">
      <dgm:prSet presAssocID="{33A6E163-EDF5-400E-AA32-1B6CC18E0E2C}" presName="bgRect" presStyleLbl="bgShp" presStyleIdx="2" presStyleCnt="3"/>
      <dgm:spPr/>
    </dgm:pt>
    <dgm:pt modelId="{D56E514A-ACE1-412C-AB47-4D041CE6F800}" type="pres">
      <dgm:prSet presAssocID="{33A6E163-EDF5-400E-AA32-1B6CC18E0E2C}" presName="bgRectTx" presStyleLbl="bgShp" presStyleIdx="2" presStyleCnt="3">
        <dgm:presLayoutVars>
          <dgm:bulletEnabled val="1"/>
        </dgm:presLayoutVars>
      </dgm:prSet>
      <dgm:spPr/>
    </dgm:pt>
  </dgm:ptLst>
  <dgm:cxnLst>
    <dgm:cxn modelId="{825E0506-C283-46F7-951A-3E98332FAA48}" type="presOf" srcId="{215AE74B-599D-48AA-A9B8-9E4F42CF91BE}" destId="{B558FAA4-2967-4249-A6D4-074B860F2AAF}" srcOrd="0" destOrd="0" presId="urn:microsoft.com/office/officeart/2005/8/layout/hierarchy6"/>
    <dgm:cxn modelId="{90082A1B-E667-47F6-8675-2E3F6F6C69A0}" type="presOf" srcId="{A64EB5D1-BD90-4020-90A4-B575C4DA66AA}" destId="{2CBF1F0E-271D-4C03-9848-279966EFC342}" srcOrd="0" destOrd="0" presId="urn:microsoft.com/office/officeart/2005/8/layout/hierarchy6"/>
    <dgm:cxn modelId="{D9E9F71D-1BDC-44F5-88C7-558765EA2F89}" type="presOf" srcId="{FC0CD302-81FA-4BE5-B871-DA78A8BC05C2}" destId="{1D77CE48-50FD-40D7-8B8E-3D3615E9AA8D}" srcOrd="1" destOrd="0" presId="urn:microsoft.com/office/officeart/2005/8/layout/hierarchy6"/>
    <dgm:cxn modelId="{777BC320-A5AA-478E-857C-6155BF25D996}" type="presOf" srcId="{2FA8B168-C9E9-4DFC-AFAE-0E2ACFEF70FE}" destId="{C5B867CB-1C99-4771-BF5A-71E836150546}" srcOrd="0" destOrd="0" presId="urn:microsoft.com/office/officeart/2005/8/layout/hierarchy6"/>
    <dgm:cxn modelId="{2DDE9638-B2C9-424F-B5F0-03F5926A0B62}" type="presOf" srcId="{5A2FA056-FAF5-408F-BE1F-88FDD65B244F}" destId="{014DECDE-A742-43FB-A59F-9F5CE65F03E7}" srcOrd="0" destOrd="0" presId="urn:microsoft.com/office/officeart/2005/8/layout/hierarchy6"/>
    <dgm:cxn modelId="{96ADC83B-D8AC-456A-867E-72CB831F8846}" srcId="{A55900B6-856B-4F8E-837F-29CC692078A7}" destId="{0814E9C0-8D55-4C50-9998-2C5BDB0C089F}" srcOrd="2" destOrd="0" parTransId="{141310CF-DCF1-4AC3-981B-90579610DCD6}" sibTransId="{9765DB65-B484-413C-A01E-FC0570769E9D}"/>
    <dgm:cxn modelId="{A3CBEE40-2280-4214-A714-C86AF13CDA8F}" srcId="{5A2FA056-FAF5-408F-BE1F-88FDD65B244F}" destId="{F0515C3F-4961-4461-80D5-447FB8DD1787}" srcOrd="1" destOrd="0" parTransId="{1A14BFF1-86F1-44B9-9FE7-50FDF724A9DE}" sibTransId="{1B8FFE40-3C8F-4D7B-8AFF-A9D7CD595B28}"/>
    <dgm:cxn modelId="{A572C061-F178-424A-87E6-8C20348AEA17}" srcId="{5A2FA056-FAF5-408F-BE1F-88FDD65B244F}" destId="{A55900B6-856B-4F8E-837F-29CC692078A7}" srcOrd="0" destOrd="0" parTransId="{69F987FB-D87C-4397-A268-B88AF0CA5D39}" sibTransId="{141D60A0-A921-432E-97D7-ACAFF31CD070}"/>
    <dgm:cxn modelId="{3EB49D68-6659-45EC-A3FA-52FA317AF5EB}" type="presOf" srcId="{AD12233D-46F4-4E09-92F3-0CE4DE3DDF4A}" destId="{50FFCCA5-7576-4FC9-B740-ADFB5A79C7AE}" srcOrd="0" destOrd="0" presId="urn:microsoft.com/office/officeart/2005/8/layout/hierarchy6"/>
    <dgm:cxn modelId="{24C1CF6B-2914-4037-B098-98F953163185}" type="presOf" srcId="{40FEF6EB-57EC-4AF0-8464-4AC9FE3FF0F6}" destId="{B35C5A94-AD85-4146-8F99-489BD22C5D4C}" srcOrd="0" destOrd="0" presId="urn:microsoft.com/office/officeart/2005/8/layout/hierarchy6"/>
    <dgm:cxn modelId="{3C5F6970-6B09-4A9E-A133-146FC9D2B661}" srcId="{1BA8B026-0483-4DCA-8701-AFD8C7BFC620}" destId="{215AE74B-599D-48AA-A9B8-9E4F42CF91BE}" srcOrd="0" destOrd="0" parTransId="{FCD96A0C-1F67-4295-A90E-C7B0BE973F4D}" sibTransId="{82F4D2DC-EBF1-4918-B647-5EA83C43225A}"/>
    <dgm:cxn modelId="{DFD44471-8C3C-47A1-9911-741DEC644088}" srcId="{5A2FA056-FAF5-408F-BE1F-88FDD65B244F}" destId="{FC0CD302-81FA-4BE5-B871-DA78A8BC05C2}" srcOrd="2" destOrd="0" parTransId="{5A099BEC-238D-4CD3-BB03-9620BF335E54}" sibTransId="{857B63EA-46C3-4CE5-9B61-0A4662B698C7}"/>
    <dgm:cxn modelId="{87CD8575-5190-4FF8-B422-2A5564E76F86}" srcId="{5A2FA056-FAF5-408F-BE1F-88FDD65B244F}" destId="{33A6E163-EDF5-400E-AA32-1B6CC18E0E2C}" srcOrd="3" destOrd="0" parTransId="{EA205B9C-4BDA-4F2D-9FF6-D3A87DA8A594}" sibTransId="{FADAE62E-B40E-45EF-A1D9-9936FAC510CE}"/>
    <dgm:cxn modelId="{1218CA57-D837-4951-8DE2-CD74AD1C1EF1}" type="presOf" srcId="{D726A7A9-11B4-4DCE-A0EC-16B094C8556F}" destId="{9A036BF9-73B5-48FC-8FD7-63D0100B7DF8}" srcOrd="0" destOrd="0" presId="urn:microsoft.com/office/officeart/2005/8/layout/hierarchy6"/>
    <dgm:cxn modelId="{070FD180-53A0-474E-96DC-0CC3131C548D}" type="presOf" srcId="{0814E9C0-8D55-4C50-9998-2C5BDB0C089F}" destId="{F7FE5D94-5A77-4144-8E19-4BFB79C38350}" srcOrd="0" destOrd="0" presId="urn:microsoft.com/office/officeart/2005/8/layout/hierarchy6"/>
    <dgm:cxn modelId="{A607C583-8B7C-4E88-BCDF-2955DB94003F}" type="presOf" srcId="{C88B471A-F8F6-438E-B609-6EEC930951EA}" destId="{2A022C9A-8D5C-46D4-BB1B-D2D59657255E}" srcOrd="0" destOrd="0" presId="urn:microsoft.com/office/officeart/2005/8/layout/hierarchy6"/>
    <dgm:cxn modelId="{671B3187-8C6D-4A07-9C5B-4EB35737F37F}" type="presOf" srcId="{33A6E163-EDF5-400E-AA32-1B6CC18E0E2C}" destId="{D56E514A-ACE1-412C-AB47-4D041CE6F800}" srcOrd="1" destOrd="0" presId="urn:microsoft.com/office/officeart/2005/8/layout/hierarchy6"/>
    <dgm:cxn modelId="{F6271D88-5EE8-4A2F-AB31-0F06B95D30AF}" srcId="{A55900B6-856B-4F8E-837F-29CC692078A7}" destId="{9C16105F-F8B6-41B5-B699-7E36101F7618}" srcOrd="0" destOrd="0" parTransId="{A64EB5D1-BD90-4020-90A4-B575C4DA66AA}" sibTransId="{34CC2A16-0157-4B44-9C77-FFE78648DC80}"/>
    <dgm:cxn modelId="{66A45B8C-3218-49AD-95AC-5C682E6B8FD8}" type="presOf" srcId="{33A6E163-EDF5-400E-AA32-1B6CC18E0E2C}" destId="{4A47F853-C960-4080-BA46-0096FD6D3D39}" srcOrd="0" destOrd="0" presId="urn:microsoft.com/office/officeart/2005/8/layout/hierarchy6"/>
    <dgm:cxn modelId="{B23E019C-DF80-4BE2-BCEF-EE91A61C130E}" type="presOf" srcId="{3AC7EC98-942D-4774-9E9F-2EE280BBA365}" destId="{DC1603C1-198C-4C44-9D91-4DB0E1D90E00}" srcOrd="0" destOrd="0" presId="urn:microsoft.com/office/officeart/2005/8/layout/hierarchy6"/>
    <dgm:cxn modelId="{34A93D9E-9E72-47C8-A700-B5141B80DA92}" srcId="{0814E9C0-8D55-4C50-9998-2C5BDB0C089F}" destId="{2FA8B168-C9E9-4DFC-AFAE-0E2ACFEF70FE}" srcOrd="0" destOrd="0" parTransId="{3AC7EC98-942D-4774-9E9F-2EE280BBA365}" sibTransId="{359061AC-5394-44B5-963A-620F51DC9DE4}"/>
    <dgm:cxn modelId="{1A02F59F-078D-4F1C-B689-8167735E2D3E}" srcId="{1BA8B026-0483-4DCA-8701-AFD8C7BFC620}" destId="{D726A7A9-11B4-4DCE-A0EC-16B094C8556F}" srcOrd="1" destOrd="0" parTransId="{767AC257-62A7-4618-BBAE-29F543F47584}" sibTransId="{F4573E24-0D54-445C-9E21-E0CA159048A9}"/>
    <dgm:cxn modelId="{605154A4-61FF-4E92-9FBD-91D56F971ABA}" type="presOf" srcId="{FCD96A0C-1F67-4295-A90E-C7B0BE973F4D}" destId="{926D2BC0-FDE3-40FD-A9DB-2FD5F0840B62}" srcOrd="0" destOrd="0" presId="urn:microsoft.com/office/officeart/2005/8/layout/hierarchy6"/>
    <dgm:cxn modelId="{8833C5A8-D964-40E8-A222-6A91ACB6446F}" type="presOf" srcId="{984918D5-8B97-4885-9A29-B19970113EE8}" destId="{C1EC29C8-BF23-4485-9F28-60D55A4E4EB0}" srcOrd="0" destOrd="0" presId="urn:microsoft.com/office/officeart/2005/8/layout/hierarchy6"/>
    <dgm:cxn modelId="{B8C7F0A9-78CD-47AE-879C-A17713222363}" type="presOf" srcId="{A55900B6-856B-4F8E-837F-29CC692078A7}" destId="{3CFBB450-84AE-4BD4-B49D-A8E3EC7FFD80}" srcOrd="0" destOrd="0" presId="urn:microsoft.com/office/officeart/2005/8/layout/hierarchy6"/>
    <dgm:cxn modelId="{7426B4B6-9C97-470B-A513-311083DEB081}" type="presOf" srcId="{141310CF-DCF1-4AC3-981B-90579610DCD6}" destId="{CB990AB7-793B-44E0-8096-0C7C9E81ED89}" srcOrd="0" destOrd="0" presId="urn:microsoft.com/office/officeart/2005/8/layout/hierarchy6"/>
    <dgm:cxn modelId="{EE0424B8-B8A1-49E9-974B-96FD8A19A746}" type="presOf" srcId="{2F0D2A43-0A3F-44AB-8845-1EC244EEAC5F}" destId="{42884530-1FA8-486D-8985-F76FC6BD1322}" srcOrd="0" destOrd="0" presId="urn:microsoft.com/office/officeart/2005/8/layout/hierarchy6"/>
    <dgm:cxn modelId="{C42DEABF-09EF-424E-B862-14C6EA5D9710}" type="presOf" srcId="{F0515C3F-4961-4461-80D5-447FB8DD1787}" destId="{AC4AB139-EFBA-4A10-AC41-DC11F3D8BC2B}" srcOrd="0" destOrd="0" presId="urn:microsoft.com/office/officeart/2005/8/layout/hierarchy6"/>
    <dgm:cxn modelId="{30D82FC5-9F31-4515-8CC0-F4C546A1DD44}" type="presOf" srcId="{FC0CD302-81FA-4BE5-B871-DA78A8BC05C2}" destId="{516C9273-9DF0-4E40-8356-41BA6D5B2096}" srcOrd="0" destOrd="0" presId="urn:microsoft.com/office/officeart/2005/8/layout/hierarchy6"/>
    <dgm:cxn modelId="{5E458AC9-0ACF-487F-A5D4-831619B1ED8E}" type="presOf" srcId="{1BA8B026-0483-4DCA-8701-AFD8C7BFC620}" destId="{CE0F4E57-1A40-4FD8-9BCD-E13F8197FBAE}" srcOrd="0" destOrd="0" presId="urn:microsoft.com/office/officeart/2005/8/layout/hierarchy6"/>
    <dgm:cxn modelId="{990BFDC9-C984-44FB-9FFD-76BB2503F10A}" srcId="{A55900B6-856B-4F8E-837F-29CC692078A7}" destId="{1BA8B026-0483-4DCA-8701-AFD8C7BFC620}" srcOrd="1" destOrd="0" parTransId="{40FEF6EB-57EC-4AF0-8464-4AC9FE3FF0F6}" sibTransId="{81021E47-8AAB-4902-8099-9253385622A6}"/>
    <dgm:cxn modelId="{898DA4D0-C652-4083-A4DD-F83FE629A3D6}" srcId="{9C16105F-F8B6-41B5-B699-7E36101F7618}" destId="{AD12233D-46F4-4E09-92F3-0CE4DE3DDF4A}" srcOrd="0" destOrd="0" parTransId="{2EFD704A-FCD2-48B0-A532-A170C5C258D6}" sibTransId="{95B74E3F-B9D6-4FD8-9E09-FC045257036E}"/>
    <dgm:cxn modelId="{54BD6DDA-E0E6-49ED-ACBD-E9028D0A4FE0}" type="presOf" srcId="{767AC257-62A7-4618-BBAE-29F543F47584}" destId="{5A8FC288-BB70-4607-AA7B-D786B5F52554}" srcOrd="0" destOrd="0" presId="urn:microsoft.com/office/officeart/2005/8/layout/hierarchy6"/>
    <dgm:cxn modelId="{4A88BBDD-CBF2-4299-8A72-A3EF93FE26CA}" type="presOf" srcId="{9C16105F-F8B6-41B5-B699-7E36101F7618}" destId="{A01DBABD-72D1-41FB-AA87-27454B1C339C}" srcOrd="0" destOrd="0" presId="urn:microsoft.com/office/officeart/2005/8/layout/hierarchy6"/>
    <dgm:cxn modelId="{51277BE1-BFD3-464E-B004-72906891648E}" srcId="{9C16105F-F8B6-41B5-B699-7E36101F7618}" destId="{2F0D2A43-0A3F-44AB-8845-1EC244EEAC5F}" srcOrd="1" destOrd="0" parTransId="{86617CDF-0444-4F18-B9E4-B8113EE92614}" sibTransId="{248A197E-F3F3-4584-9676-B41DB0464FAB}"/>
    <dgm:cxn modelId="{6C2685ED-42D8-4B7A-9406-61037F2182B5}" type="presOf" srcId="{2EFD704A-FCD2-48B0-A532-A170C5C258D6}" destId="{C270D997-1F47-4FB6-8745-422360B7128B}" srcOrd="0" destOrd="0" presId="urn:microsoft.com/office/officeart/2005/8/layout/hierarchy6"/>
    <dgm:cxn modelId="{56746FEE-9B65-4CA2-B211-D9BA437F02A2}" srcId="{0814E9C0-8D55-4C50-9998-2C5BDB0C089F}" destId="{984918D5-8B97-4885-9A29-B19970113EE8}" srcOrd="1" destOrd="0" parTransId="{C88B471A-F8F6-438E-B609-6EEC930951EA}" sibTransId="{E2A528B5-E94A-4C2B-829F-45AC2A830722}"/>
    <dgm:cxn modelId="{6810E3EE-83D0-4FC1-A660-AC8DC4D47621}" type="presOf" srcId="{F0515C3F-4961-4461-80D5-447FB8DD1787}" destId="{25AC122C-919A-4DB2-AACA-06B5812E3FDA}" srcOrd="1" destOrd="0" presId="urn:microsoft.com/office/officeart/2005/8/layout/hierarchy6"/>
    <dgm:cxn modelId="{379F93F6-6B2F-4650-B28A-D9AB4B4BBFF7}" type="presOf" srcId="{86617CDF-0444-4F18-B9E4-B8113EE92614}" destId="{28ECC3B3-D18F-4283-BF07-30431C498CF0}" srcOrd="0" destOrd="0" presId="urn:microsoft.com/office/officeart/2005/8/layout/hierarchy6"/>
    <dgm:cxn modelId="{E9981C38-50EA-445D-B438-7984C8B64F7B}" type="presParOf" srcId="{014DECDE-A742-43FB-A59F-9F5CE65F03E7}" destId="{E6C8D208-A810-409B-A0BC-9F9787618D65}" srcOrd="0" destOrd="0" presId="urn:microsoft.com/office/officeart/2005/8/layout/hierarchy6"/>
    <dgm:cxn modelId="{E15EE1F9-349F-4494-AA96-FA1D082381F9}" type="presParOf" srcId="{E6C8D208-A810-409B-A0BC-9F9787618D65}" destId="{DE8588DC-1558-49E5-80FB-701B9B12AB58}" srcOrd="0" destOrd="0" presId="urn:microsoft.com/office/officeart/2005/8/layout/hierarchy6"/>
    <dgm:cxn modelId="{4ADF7C08-F177-4561-81D3-4292C0986833}" type="presParOf" srcId="{E6C8D208-A810-409B-A0BC-9F9787618D65}" destId="{C1D4143E-186B-4C87-B34A-0E5CD72A1851}" srcOrd="1" destOrd="0" presId="urn:microsoft.com/office/officeart/2005/8/layout/hierarchy6"/>
    <dgm:cxn modelId="{BF987E02-ED88-4EE3-9D4F-BF4D951EF3F8}" type="presParOf" srcId="{C1D4143E-186B-4C87-B34A-0E5CD72A1851}" destId="{F7E7E2BE-2497-4B00-905A-DBBC2859F410}" srcOrd="0" destOrd="0" presId="urn:microsoft.com/office/officeart/2005/8/layout/hierarchy6"/>
    <dgm:cxn modelId="{21FA9F3F-2294-4FCA-8CA3-5D2924611BBD}" type="presParOf" srcId="{F7E7E2BE-2497-4B00-905A-DBBC2859F410}" destId="{3CFBB450-84AE-4BD4-B49D-A8E3EC7FFD80}" srcOrd="0" destOrd="0" presId="urn:microsoft.com/office/officeart/2005/8/layout/hierarchy6"/>
    <dgm:cxn modelId="{8E7691B4-150D-4FD0-9C98-E0584ACF22A7}" type="presParOf" srcId="{F7E7E2BE-2497-4B00-905A-DBBC2859F410}" destId="{43829C6B-9123-4CE2-AB58-A4F46943FF31}" srcOrd="1" destOrd="0" presId="urn:microsoft.com/office/officeart/2005/8/layout/hierarchy6"/>
    <dgm:cxn modelId="{C8BFA424-BA50-421E-83AA-2E7C23491D8A}" type="presParOf" srcId="{43829C6B-9123-4CE2-AB58-A4F46943FF31}" destId="{2CBF1F0E-271D-4C03-9848-279966EFC342}" srcOrd="0" destOrd="0" presId="urn:microsoft.com/office/officeart/2005/8/layout/hierarchy6"/>
    <dgm:cxn modelId="{C2769DE5-6983-4DAE-B47C-21664D86A1B7}" type="presParOf" srcId="{43829C6B-9123-4CE2-AB58-A4F46943FF31}" destId="{773C9D6B-B541-42C7-B40F-B0C1225441BD}" srcOrd="1" destOrd="0" presId="urn:microsoft.com/office/officeart/2005/8/layout/hierarchy6"/>
    <dgm:cxn modelId="{89F30E86-FCF3-4B74-B3A7-893C430FFCF2}" type="presParOf" srcId="{773C9D6B-B541-42C7-B40F-B0C1225441BD}" destId="{A01DBABD-72D1-41FB-AA87-27454B1C339C}" srcOrd="0" destOrd="0" presId="urn:microsoft.com/office/officeart/2005/8/layout/hierarchy6"/>
    <dgm:cxn modelId="{A7582C43-BA69-4F87-BE29-A2972D72AEFB}" type="presParOf" srcId="{773C9D6B-B541-42C7-B40F-B0C1225441BD}" destId="{E80251DE-BB97-4219-8025-E0C85769843A}" srcOrd="1" destOrd="0" presId="urn:microsoft.com/office/officeart/2005/8/layout/hierarchy6"/>
    <dgm:cxn modelId="{3B03B312-32AF-4BD2-A442-05B8B03D45AB}" type="presParOf" srcId="{E80251DE-BB97-4219-8025-E0C85769843A}" destId="{C270D997-1F47-4FB6-8745-422360B7128B}" srcOrd="0" destOrd="0" presId="urn:microsoft.com/office/officeart/2005/8/layout/hierarchy6"/>
    <dgm:cxn modelId="{54F84566-0DF3-44A1-BD64-ABAB741BCDAF}" type="presParOf" srcId="{E80251DE-BB97-4219-8025-E0C85769843A}" destId="{4AAF1943-014A-4EF1-81A2-6A8D3BFF9E52}" srcOrd="1" destOrd="0" presId="urn:microsoft.com/office/officeart/2005/8/layout/hierarchy6"/>
    <dgm:cxn modelId="{7218FD1B-7935-4497-8724-D6D40133B3AC}" type="presParOf" srcId="{4AAF1943-014A-4EF1-81A2-6A8D3BFF9E52}" destId="{50FFCCA5-7576-4FC9-B740-ADFB5A79C7AE}" srcOrd="0" destOrd="0" presId="urn:microsoft.com/office/officeart/2005/8/layout/hierarchy6"/>
    <dgm:cxn modelId="{9920D331-84F9-4EA8-B06D-B9454669976B}" type="presParOf" srcId="{4AAF1943-014A-4EF1-81A2-6A8D3BFF9E52}" destId="{04C48562-E08F-482E-B2AE-17A40F7FC839}" srcOrd="1" destOrd="0" presId="urn:microsoft.com/office/officeart/2005/8/layout/hierarchy6"/>
    <dgm:cxn modelId="{6CCFA07B-9BAD-4D2D-A8E7-E6AAC8D5225C}" type="presParOf" srcId="{E80251DE-BB97-4219-8025-E0C85769843A}" destId="{28ECC3B3-D18F-4283-BF07-30431C498CF0}" srcOrd="2" destOrd="0" presId="urn:microsoft.com/office/officeart/2005/8/layout/hierarchy6"/>
    <dgm:cxn modelId="{48B4BCB9-4CAF-4197-A663-902E44FFC793}" type="presParOf" srcId="{E80251DE-BB97-4219-8025-E0C85769843A}" destId="{25911B2E-A7B3-4542-B43C-760819A5016D}" srcOrd="3" destOrd="0" presId="urn:microsoft.com/office/officeart/2005/8/layout/hierarchy6"/>
    <dgm:cxn modelId="{453BFA57-CC00-4FFE-9931-C844AA5374AB}" type="presParOf" srcId="{25911B2E-A7B3-4542-B43C-760819A5016D}" destId="{42884530-1FA8-486D-8985-F76FC6BD1322}" srcOrd="0" destOrd="0" presId="urn:microsoft.com/office/officeart/2005/8/layout/hierarchy6"/>
    <dgm:cxn modelId="{B0589408-2E39-4570-8C93-349D2AED9BC4}" type="presParOf" srcId="{25911B2E-A7B3-4542-B43C-760819A5016D}" destId="{BA33531A-AD4E-4364-893E-8E194404290B}" srcOrd="1" destOrd="0" presId="urn:microsoft.com/office/officeart/2005/8/layout/hierarchy6"/>
    <dgm:cxn modelId="{F5AF31F6-B321-433D-90CA-B4E9B9513FF1}" type="presParOf" srcId="{43829C6B-9123-4CE2-AB58-A4F46943FF31}" destId="{B35C5A94-AD85-4146-8F99-489BD22C5D4C}" srcOrd="2" destOrd="0" presId="urn:microsoft.com/office/officeart/2005/8/layout/hierarchy6"/>
    <dgm:cxn modelId="{8CCE838A-BDD9-49FC-BB33-ABE489B29BA6}" type="presParOf" srcId="{43829C6B-9123-4CE2-AB58-A4F46943FF31}" destId="{566439B1-60DE-4ECF-880F-13F4FD89A633}" srcOrd="3" destOrd="0" presId="urn:microsoft.com/office/officeart/2005/8/layout/hierarchy6"/>
    <dgm:cxn modelId="{AC8BAC0F-E1AA-4FD6-B469-715CC2D86587}" type="presParOf" srcId="{566439B1-60DE-4ECF-880F-13F4FD89A633}" destId="{CE0F4E57-1A40-4FD8-9BCD-E13F8197FBAE}" srcOrd="0" destOrd="0" presId="urn:microsoft.com/office/officeart/2005/8/layout/hierarchy6"/>
    <dgm:cxn modelId="{20C749EB-EFCB-4A05-83E5-E0F0FFA8BDF3}" type="presParOf" srcId="{566439B1-60DE-4ECF-880F-13F4FD89A633}" destId="{D7B96AC5-21DC-4D01-93FF-FFA83504ACA8}" srcOrd="1" destOrd="0" presId="urn:microsoft.com/office/officeart/2005/8/layout/hierarchy6"/>
    <dgm:cxn modelId="{51B1B535-300E-4448-AB3A-45B60D169898}" type="presParOf" srcId="{D7B96AC5-21DC-4D01-93FF-FFA83504ACA8}" destId="{926D2BC0-FDE3-40FD-A9DB-2FD5F0840B62}" srcOrd="0" destOrd="0" presId="urn:microsoft.com/office/officeart/2005/8/layout/hierarchy6"/>
    <dgm:cxn modelId="{8525A930-9129-4AD0-9D0F-16F72C91984A}" type="presParOf" srcId="{D7B96AC5-21DC-4D01-93FF-FFA83504ACA8}" destId="{0F263A2E-F985-4CF4-A36A-1F4217B698B0}" srcOrd="1" destOrd="0" presId="urn:microsoft.com/office/officeart/2005/8/layout/hierarchy6"/>
    <dgm:cxn modelId="{DB7DD963-CC67-4E37-B6ED-06E54243ABD1}" type="presParOf" srcId="{0F263A2E-F985-4CF4-A36A-1F4217B698B0}" destId="{B558FAA4-2967-4249-A6D4-074B860F2AAF}" srcOrd="0" destOrd="0" presId="urn:microsoft.com/office/officeart/2005/8/layout/hierarchy6"/>
    <dgm:cxn modelId="{BA96180E-D6D3-4646-B913-028FE29696BC}" type="presParOf" srcId="{0F263A2E-F985-4CF4-A36A-1F4217B698B0}" destId="{04BB1604-B643-4378-9F80-F8F7654FEC22}" srcOrd="1" destOrd="0" presId="urn:microsoft.com/office/officeart/2005/8/layout/hierarchy6"/>
    <dgm:cxn modelId="{4B6BC2F2-D889-4DA9-A4E2-671132318577}" type="presParOf" srcId="{D7B96AC5-21DC-4D01-93FF-FFA83504ACA8}" destId="{5A8FC288-BB70-4607-AA7B-D786B5F52554}" srcOrd="2" destOrd="0" presId="urn:microsoft.com/office/officeart/2005/8/layout/hierarchy6"/>
    <dgm:cxn modelId="{71B6E554-BB72-4D58-BD93-AE9C3DB333E9}" type="presParOf" srcId="{D7B96AC5-21DC-4D01-93FF-FFA83504ACA8}" destId="{3F365ACF-C499-4F40-88ED-279AA9D9A165}" srcOrd="3" destOrd="0" presId="urn:microsoft.com/office/officeart/2005/8/layout/hierarchy6"/>
    <dgm:cxn modelId="{701E04EA-1F40-4F34-85D9-42B0BEBBCE88}" type="presParOf" srcId="{3F365ACF-C499-4F40-88ED-279AA9D9A165}" destId="{9A036BF9-73B5-48FC-8FD7-63D0100B7DF8}" srcOrd="0" destOrd="0" presId="urn:microsoft.com/office/officeart/2005/8/layout/hierarchy6"/>
    <dgm:cxn modelId="{DA7C769D-CBFB-49C8-971B-B8F595BE7528}" type="presParOf" srcId="{3F365ACF-C499-4F40-88ED-279AA9D9A165}" destId="{AF372CF0-6377-4A8D-BE93-973DC60FBCFA}" srcOrd="1" destOrd="0" presId="urn:microsoft.com/office/officeart/2005/8/layout/hierarchy6"/>
    <dgm:cxn modelId="{8AFB6E4C-4526-4479-BA36-CD3F06629100}" type="presParOf" srcId="{43829C6B-9123-4CE2-AB58-A4F46943FF31}" destId="{CB990AB7-793B-44E0-8096-0C7C9E81ED89}" srcOrd="4" destOrd="0" presId="urn:microsoft.com/office/officeart/2005/8/layout/hierarchy6"/>
    <dgm:cxn modelId="{C211FC44-DA5E-40C2-9F88-46DA713D95F3}" type="presParOf" srcId="{43829C6B-9123-4CE2-AB58-A4F46943FF31}" destId="{5E43ADBB-08B3-4438-9C4B-03DBDC28C741}" srcOrd="5" destOrd="0" presId="urn:microsoft.com/office/officeart/2005/8/layout/hierarchy6"/>
    <dgm:cxn modelId="{374A7E64-3A1A-445D-BE91-F9081B9F2845}" type="presParOf" srcId="{5E43ADBB-08B3-4438-9C4B-03DBDC28C741}" destId="{F7FE5D94-5A77-4144-8E19-4BFB79C38350}" srcOrd="0" destOrd="0" presId="urn:microsoft.com/office/officeart/2005/8/layout/hierarchy6"/>
    <dgm:cxn modelId="{47196FAA-BACE-4A12-949F-7C1C4EEAD69F}" type="presParOf" srcId="{5E43ADBB-08B3-4438-9C4B-03DBDC28C741}" destId="{5508DC26-655F-4E64-8EB2-4A59F026FE20}" srcOrd="1" destOrd="0" presId="urn:microsoft.com/office/officeart/2005/8/layout/hierarchy6"/>
    <dgm:cxn modelId="{4F7F47AA-0C2B-451F-A636-E7C81B5DB198}" type="presParOf" srcId="{5508DC26-655F-4E64-8EB2-4A59F026FE20}" destId="{DC1603C1-198C-4C44-9D91-4DB0E1D90E00}" srcOrd="0" destOrd="0" presId="urn:microsoft.com/office/officeart/2005/8/layout/hierarchy6"/>
    <dgm:cxn modelId="{6311C053-A3C1-41A7-9587-3E46702F2DD0}" type="presParOf" srcId="{5508DC26-655F-4E64-8EB2-4A59F026FE20}" destId="{BC55D91F-995C-4D10-90AC-781A337EBFEF}" srcOrd="1" destOrd="0" presId="urn:microsoft.com/office/officeart/2005/8/layout/hierarchy6"/>
    <dgm:cxn modelId="{80B5EB35-129A-47D2-8079-28D6D301D20D}" type="presParOf" srcId="{BC55D91F-995C-4D10-90AC-781A337EBFEF}" destId="{C5B867CB-1C99-4771-BF5A-71E836150546}" srcOrd="0" destOrd="0" presId="urn:microsoft.com/office/officeart/2005/8/layout/hierarchy6"/>
    <dgm:cxn modelId="{1D7B4772-CBD1-4BBF-82F2-20416761B9A6}" type="presParOf" srcId="{BC55D91F-995C-4D10-90AC-781A337EBFEF}" destId="{4B1ED3AC-5119-4E85-8B71-49C95922BC9F}" srcOrd="1" destOrd="0" presId="urn:microsoft.com/office/officeart/2005/8/layout/hierarchy6"/>
    <dgm:cxn modelId="{D2C43A56-E8AD-499E-8AEE-DBD7F46885E1}" type="presParOf" srcId="{5508DC26-655F-4E64-8EB2-4A59F026FE20}" destId="{2A022C9A-8D5C-46D4-BB1B-D2D59657255E}" srcOrd="2" destOrd="0" presId="urn:microsoft.com/office/officeart/2005/8/layout/hierarchy6"/>
    <dgm:cxn modelId="{3C839E75-99AE-4F96-98B4-A5BF377BC50E}" type="presParOf" srcId="{5508DC26-655F-4E64-8EB2-4A59F026FE20}" destId="{047D3FAE-3D4D-434E-84AE-77A6081B7D26}" srcOrd="3" destOrd="0" presId="urn:microsoft.com/office/officeart/2005/8/layout/hierarchy6"/>
    <dgm:cxn modelId="{52B767CC-9D26-4544-B0F1-8E77A4E7E456}" type="presParOf" srcId="{047D3FAE-3D4D-434E-84AE-77A6081B7D26}" destId="{C1EC29C8-BF23-4485-9F28-60D55A4E4EB0}" srcOrd="0" destOrd="0" presId="urn:microsoft.com/office/officeart/2005/8/layout/hierarchy6"/>
    <dgm:cxn modelId="{CEF20D1E-764B-4B63-A59C-BD761272B8A7}" type="presParOf" srcId="{047D3FAE-3D4D-434E-84AE-77A6081B7D26}" destId="{C7905E61-7F81-4FED-8D7C-25E1B5B38BA8}" srcOrd="1" destOrd="0" presId="urn:microsoft.com/office/officeart/2005/8/layout/hierarchy6"/>
    <dgm:cxn modelId="{BEBB9CE3-A973-46AA-B0FE-9FE791FFD688}" type="presParOf" srcId="{014DECDE-A742-43FB-A59F-9F5CE65F03E7}" destId="{A2FE37A1-CD7C-4503-A142-963C8A66AC5B}" srcOrd="1" destOrd="0" presId="urn:microsoft.com/office/officeart/2005/8/layout/hierarchy6"/>
    <dgm:cxn modelId="{3F7AA804-6CEF-4708-B7C0-CAAF1C51E243}" type="presParOf" srcId="{A2FE37A1-CD7C-4503-A142-963C8A66AC5B}" destId="{C129E02C-34C9-4B29-A46B-D71511EB8A35}" srcOrd="0" destOrd="0" presId="urn:microsoft.com/office/officeart/2005/8/layout/hierarchy6"/>
    <dgm:cxn modelId="{5D44E630-8BC5-4821-86D7-096E42495B35}" type="presParOf" srcId="{C129E02C-34C9-4B29-A46B-D71511EB8A35}" destId="{AC4AB139-EFBA-4A10-AC41-DC11F3D8BC2B}" srcOrd="0" destOrd="0" presId="urn:microsoft.com/office/officeart/2005/8/layout/hierarchy6"/>
    <dgm:cxn modelId="{95E92AC4-5590-4953-8C68-FCD0CE737FBE}" type="presParOf" srcId="{C129E02C-34C9-4B29-A46B-D71511EB8A35}" destId="{25AC122C-919A-4DB2-AACA-06B5812E3FDA}" srcOrd="1" destOrd="0" presId="urn:microsoft.com/office/officeart/2005/8/layout/hierarchy6"/>
    <dgm:cxn modelId="{ADDEDE6A-389F-4DDD-81C9-1E212C53D800}" type="presParOf" srcId="{A2FE37A1-CD7C-4503-A142-963C8A66AC5B}" destId="{5AA6BCC6-50CC-4BDB-A85E-FA1979FCAE2C}" srcOrd="1" destOrd="0" presId="urn:microsoft.com/office/officeart/2005/8/layout/hierarchy6"/>
    <dgm:cxn modelId="{D8145921-043A-4CE9-A469-D8DEA841DF00}" type="presParOf" srcId="{5AA6BCC6-50CC-4BDB-A85E-FA1979FCAE2C}" destId="{F43C1CA8-501E-413C-ADB6-7E30C0BE0831}" srcOrd="0" destOrd="0" presId="urn:microsoft.com/office/officeart/2005/8/layout/hierarchy6"/>
    <dgm:cxn modelId="{EF3C65D9-0758-4B94-A247-4C2F4736D2AC}" type="presParOf" srcId="{A2FE37A1-CD7C-4503-A142-963C8A66AC5B}" destId="{D3F97ED6-FE21-4F5F-82FF-0839417720CA}" srcOrd="2" destOrd="0" presId="urn:microsoft.com/office/officeart/2005/8/layout/hierarchy6"/>
    <dgm:cxn modelId="{50E0453D-7398-4954-9B33-3C39564134C1}" type="presParOf" srcId="{D3F97ED6-FE21-4F5F-82FF-0839417720CA}" destId="{516C9273-9DF0-4E40-8356-41BA6D5B2096}" srcOrd="0" destOrd="0" presId="urn:microsoft.com/office/officeart/2005/8/layout/hierarchy6"/>
    <dgm:cxn modelId="{DAB4E083-488C-4CCA-82F8-6B377568927F}" type="presParOf" srcId="{D3F97ED6-FE21-4F5F-82FF-0839417720CA}" destId="{1D77CE48-50FD-40D7-8B8E-3D3615E9AA8D}" srcOrd="1" destOrd="0" presId="urn:microsoft.com/office/officeart/2005/8/layout/hierarchy6"/>
    <dgm:cxn modelId="{9F742E14-F061-40FD-8CC9-203B30E1CB34}" type="presParOf" srcId="{A2FE37A1-CD7C-4503-A142-963C8A66AC5B}" destId="{B81FAC78-5DF2-4A1E-AAC7-8FF7C7359623}" srcOrd="3" destOrd="0" presId="urn:microsoft.com/office/officeart/2005/8/layout/hierarchy6"/>
    <dgm:cxn modelId="{EE9DA222-CD89-4DE8-8EE1-43E48A1E5E11}" type="presParOf" srcId="{B81FAC78-5DF2-4A1E-AAC7-8FF7C7359623}" destId="{1DE5FA47-CB15-4110-A64D-6DF5206D577E}" srcOrd="0" destOrd="0" presId="urn:microsoft.com/office/officeart/2005/8/layout/hierarchy6"/>
    <dgm:cxn modelId="{0DDC24F0-3FA0-440F-9EDA-BF6813A47848}" type="presParOf" srcId="{A2FE37A1-CD7C-4503-A142-963C8A66AC5B}" destId="{2E30DBDC-8522-4F53-BAE0-A2D45D066F06}" srcOrd="4" destOrd="0" presId="urn:microsoft.com/office/officeart/2005/8/layout/hierarchy6"/>
    <dgm:cxn modelId="{475839E3-0F77-43AC-BD98-A8C7F453DEE7}" type="presParOf" srcId="{2E30DBDC-8522-4F53-BAE0-A2D45D066F06}" destId="{4A47F853-C960-4080-BA46-0096FD6D3D39}" srcOrd="0" destOrd="0" presId="urn:microsoft.com/office/officeart/2005/8/layout/hierarchy6"/>
    <dgm:cxn modelId="{691673E3-8B36-4D02-9E73-4B815DF9CC6A}" type="presParOf" srcId="{2E30DBDC-8522-4F53-BAE0-A2D45D066F06}" destId="{D56E514A-ACE1-412C-AB47-4D041CE6F800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2FA056-FAF5-408F-BE1F-88FDD65B244F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5900B6-856B-4F8E-837F-29CC692078A7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69F987FB-D87C-4397-A268-B88AF0CA5D39}" type="parTrans" cxnId="{A572C061-F178-424A-87E6-8C20348AEA17}">
      <dgm:prSet/>
      <dgm:spPr/>
      <dgm:t>
        <a:bodyPr/>
        <a:lstStyle/>
        <a:p>
          <a:endParaRPr lang="en-US"/>
        </a:p>
      </dgm:t>
    </dgm:pt>
    <dgm:pt modelId="{141D60A0-A921-432E-97D7-ACAFF31CD070}" type="sibTrans" cxnId="{A572C061-F178-424A-87E6-8C20348AEA17}">
      <dgm:prSet/>
      <dgm:spPr/>
      <dgm:t>
        <a:bodyPr/>
        <a:lstStyle/>
        <a:p>
          <a:endParaRPr lang="en-US"/>
        </a:p>
      </dgm:t>
    </dgm:pt>
    <dgm:pt modelId="{9C16105F-F8B6-41B5-B699-7E36101F7618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A64EB5D1-BD90-4020-90A4-B575C4DA66AA}" type="parTrans" cxnId="{F6271D88-5EE8-4A2F-AB31-0F06B95D30AF}">
      <dgm:prSet/>
      <dgm:spPr/>
      <dgm:t>
        <a:bodyPr/>
        <a:lstStyle/>
        <a:p>
          <a:endParaRPr lang="en-US"/>
        </a:p>
      </dgm:t>
    </dgm:pt>
    <dgm:pt modelId="{34CC2A16-0157-4B44-9C77-FFE78648DC80}" type="sibTrans" cxnId="{F6271D88-5EE8-4A2F-AB31-0F06B95D30AF}">
      <dgm:prSet/>
      <dgm:spPr/>
      <dgm:t>
        <a:bodyPr/>
        <a:lstStyle/>
        <a:p>
          <a:endParaRPr lang="en-US"/>
        </a:p>
      </dgm:t>
    </dgm:pt>
    <dgm:pt modelId="{AD12233D-46F4-4E09-92F3-0CE4DE3DDF4A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2EFD704A-FCD2-48B0-A532-A170C5C258D6}" type="parTrans" cxnId="{898DA4D0-C652-4083-A4DD-F83FE629A3D6}">
      <dgm:prSet/>
      <dgm:spPr/>
      <dgm:t>
        <a:bodyPr/>
        <a:lstStyle/>
        <a:p>
          <a:endParaRPr lang="en-US"/>
        </a:p>
      </dgm:t>
    </dgm:pt>
    <dgm:pt modelId="{95B74E3F-B9D6-4FD8-9E09-FC045257036E}" type="sibTrans" cxnId="{898DA4D0-C652-4083-A4DD-F83FE629A3D6}">
      <dgm:prSet/>
      <dgm:spPr/>
      <dgm:t>
        <a:bodyPr/>
        <a:lstStyle/>
        <a:p>
          <a:endParaRPr lang="en-US"/>
        </a:p>
      </dgm:t>
    </dgm:pt>
    <dgm:pt modelId="{2F0D2A43-0A3F-44AB-8845-1EC244EEAC5F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86617CDF-0444-4F18-B9E4-B8113EE92614}" type="parTrans" cxnId="{51277BE1-BFD3-464E-B004-72906891648E}">
      <dgm:prSet/>
      <dgm:spPr/>
      <dgm:t>
        <a:bodyPr/>
        <a:lstStyle/>
        <a:p>
          <a:endParaRPr lang="en-US"/>
        </a:p>
      </dgm:t>
    </dgm:pt>
    <dgm:pt modelId="{248A197E-F3F3-4584-9676-B41DB0464FAB}" type="sibTrans" cxnId="{51277BE1-BFD3-464E-B004-72906891648E}">
      <dgm:prSet/>
      <dgm:spPr/>
      <dgm:t>
        <a:bodyPr/>
        <a:lstStyle/>
        <a:p>
          <a:endParaRPr lang="en-US"/>
        </a:p>
      </dgm:t>
    </dgm:pt>
    <dgm:pt modelId="{1BA8B026-0483-4DCA-8701-AFD8C7BFC620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40FEF6EB-57EC-4AF0-8464-4AC9FE3FF0F6}" type="parTrans" cxnId="{990BFDC9-C984-44FB-9FFD-76BB2503F10A}">
      <dgm:prSet/>
      <dgm:spPr/>
      <dgm:t>
        <a:bodyPr/>
        <a:lstStyle/>
        <a:p>
          <a:endParaRPr lang="en-US"/>
        </a:p>
      </dgm:t>
    </dgm:pt>
    <dgm:pt modelId="{81021E47-8AAB-4902-8099-9253385622A6}" type="sibTrans" cxnId="{990BFDC9-C984-44FB-9FFD-76BB2503F10A}">
      <dgm:prSet/>
      <dgm:spPr/>
      <dgm:t>
        <a:bodyPr/>
        <a:lstStyle/>
        <a:p>
          <a:endParaRPr lang="en-US"/>
        </a:p>
      </dgm:t>
    </dgm:pt>
    <dgm:pt modelId="{215AE74B-599D-48AA-A9B8-9E4F42CF91BE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FCD96A0C-1F67-4295-A90E-C7B0BE973F4D}" type="parTrans" cxnId="{3C5F6970-6B09-4A9E-A133-146FC9D2B661}">
      <dgm:prSet/>
      <dgm:spPr/>
      <dgm:t>
        <a:bodyPr/>
        <a:lstStyle/>
        <a:p>
          <a:endParaRPr lang="en-US"/>
        </a:p>
      </dgm:t>
    </dgm:pt>
    <dgm:pt modelId="{82F4D2DC-EBF1-4918-B647-5EA83C43225A}" type="sibTrans" cxnId="{3C5F6970-6B09-4A9E-A133-146FC9D2B661}">
      <dgm:prSet/>
      <dgm:spPr/>
      <dgm:t>
        <a:bodyPr/>
        <a:lstStyle/>
        <a:p>
          <a:endParaRPr lang="en-US"/>
        </a:p>
      </dgm:t>
    </dgm:pt>
    <dgm:pt modelId="{F0515C3F-4961-4461-80D5-447FB8DD1787}">
      <dgm:prSet phldrT="[Text]"/>
      <dgm:spPr/>
      <dgm:t>
        <a:bodyPr/>
        <a:lstStyle/>
        <a:p>
          <a:r>
            <a:rPr lang="en-US" dirty="0"/>
            <a:t>Main Idea</a:t>
          </a:r>
        </a:p>
      </dgm:t>
    </dgm:pt>
    <dgm:pt modelId="{1A14BFF1-86F1-44B9-9FE7-50FDF724A9DE}" type="parTrans" cxnId="{A3CBEE40-2280-4214-A714-C86AF13CDA8F}">
      <dgm:prSet/>
      <dgm:spPr/>
      <dgm:t>
        <a:bodyPr/>
        <a:lstStyle/>
        <a:p>
          <a:endParaRPr lang="en-US"/>
        </a:p>
      </dgm:t>
    </dgm:pt>
    <dgm:pt modelId="{1B8FFE40-3C8F-4D7B-8AFF-A9D7CD595B28}" type="sibTrans" cxnId="{A3CBEE40-2280-4214-A714-C86AF13CDA8F}">
      <dgm:prSet/>
      <dgm:spPr/>
      <dgm:t>
        <a:bodyPr/>
        <a:lstStyle/>
        <a:p>
          <a:endParaRPr lang="en-US"/>
        </a:p>
      </dgm:t>
    </dgm:pt>
    <dgm:pt modelId="{FC0CD302-81FA-4BE5-B871-DA78A8BC05C2}">
      <dgm:prSet phldrT="[Text]"/>
      <dgm:spPr/>
      <dgm:t>
        <a:bodyPr/>
        <a:lstStyle/>
        <a:p>
          <a:r>
            <a:rPr lang="en-US" dirty="0"/>
            <a:t>Supporting Arguments</a:t>
          </a:r>
        </a:p>
      </dgm:t>
    </dgm:pt>
    <dgm:pt modelId="{5A099BEC-238D-4CD3-BB03-9620BF335E54}" type="parTrans" cxnId="{DFD44471-8C3C-47A1-9911-741DEC644088}">
      <dgm:prSet/>
      <dgm:spPr/>
      <dgm:t>
        <a:bodyPr/>
        <a:lstStyle/>
        <a:p>
          <a:endParaRPr lang="en-US"/>
        </a:p>
      </dgm:t>
    </dgm:pt>
    <dgm:pt modelId="{857B63EA-46C3-4CE5-9B61-0A4662B698C7}" type="sibTrans" cxnId="{DFD44471-8C3C-47A1-9911-741DEC644088}">
      <dgm:prSet/>
      <dgm:spPr/>
      <dgm:t>
        <a:bodyPr/>
        <a:lstStyle/>
        <a:p>
          <a:endParaRPr lang="en-US"/>
        </a:p>
      </dgm:t>
    </dgm:pt>
    <dgm:pt modelId="{33A6E163-EDF5-400E-AA32-1B6CC18E0E2C}">
      <dgm:prSet phldrT="[Text]"/>
      <dgm:spPr/>
      <dgm:t>
        <a:bodyPr/>
        <a:lstStyle/>
        <a:p>
          <a:r>
            <a:rPr lang="en-US" dirty="0"/>
            <a:t>Supporting Data</a:t>
          </a:r>
        </a:p>
      </dgm:t>
    </dgm:pt>
    <dgm:pt modelId="{EA205B9C-4BDA-4F2D-9FF6-D3A87DA8A594}" type="parTrans" cxnId="{87CD8575-5190-4FF8-B422-2A5564E76F86}">
      <dgm:prSet/>
      <dgm:spPr/>
      <dgm:t>
        <a:bodyPr/>
        <a:lstStyle/>
        <a:p>
          <a:endParaRPr lang="en-US"/>
        </a:p>
      </dgm:t>
    </dgm:pt>
    <dgm:pt modelId="{FADAE62E-B40E-45EF-A1D9-9936FAC510CE}" type="sibTrans" cxnId="{87CD8575-5190-4FF8-B422-2A5564E76F86}">
      <dgm:prSet/>
      <dgm:spPr/>
      <dgm:t>
        <a:bodyPr/>
        <a:lstStyle/>
        <a:p>
          <a:endParaRPr lang="en-US"/>
        </a:p>
      </dgm:t>
    </dgm:pt>
    <dgm:pt modelId="{0814E9C0-8D55-4C50-9998-2C5BDB0C089F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141310CF-DCF1-4AC3-981B-90579610DCD6}" type="parTrans" cxnId="{96ADC83B-D8AC-456A-867E-72CB831F8846}">
      <dgm:prSet/>
      <dgm:spPr/>
      <dgm:t>
        <a:bodyPr/>
        <a:lstStyle/>
        <a:p>
          <a:endParaRPr lang="en-US"/>
        </a:p>
      </dgm:t>
    </dgm:pt>
    <dgm:pt modelId="{9765DB65-B484-413C-A01E-FC0570769E9D}" type="sibTrans" cxnId="{96ADC83B-D8AC-456A-867E-72CB831F8846}">
      <dgm:prSet/>
      <dgm:spPr/>
      <dgm:t>
        <a:bodyPr/>
        <a:lstStyle/>
        <a:p>
          <a:endParaRPr lang="en-US"/>
        </a:p>
      </dgm:t>
    </dgm:pt>
    <dgm:pt modelId="{D726A7A9-11B4-4DCE-A0EC-16B094C8556F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767AC257-62A7-4618-BBAE-29F543F47584}" type="parTrans" cxnId="{1A02F59F-078D-4F1C-B689-8167735E2D3E}">
      <dgm:prSet/>
      <dgm:spPr/>
      <dgm:t>
        <a:bodyPr/>
        <a:lstStyle/>
        <a:p>
          <a:endParaRPr lang="en-US"/>
        </a:p>
      </dgm:t>
    </dgm:pt>
    <dgm:pt modelId="{F4573E24-0D54-445C-9E21-E0CA159048A9}" type="sibTrans" cxnId="{1A02F59F-078D-4F1C-B689-8167735E2D3E}">
      <dgm:prSet/>
      <dgm:spPr/>
      <dgm:t>
        <a:bodyPr/>
        <a:lstStyle/>
        <a:p>
          <a:endParaRPr lang="en-US"/>
        </a:p>
      </dgm:t>
    </dgm:pt>
    <dgm:pt modelId="{2FA8B168-C9E9-4DFC-AFAE-0E2ACFEF70FE}">
      <dgm:prSet phldrT="[Text]"/>
      <dgm:spPr/>
      <dgm:t>
        <a:bodyPr/>
        <a:lstStyle/>
        <a:p>
          <a:r>
            <a:rPr lang="en-US" dirty="0"/>
            <a:t>11</a:t>
          </a:r>
        </a:p>
      </dgm:t>
    </dgm:pt>
    <dgm:pt modelId="{3AC7EC98-942D-4774-9E9F-2EE280BBA365}" type="parTrans" cxnId="{34A93D9E-9E72-47C8-A700-B5141B80DA92}">
      <dgm:prSet/>
      <dgm:spPr/>
      <dgm:t>
        <a:bodyPr/>
        <a:lstStyle/>
        <a:p>
          <a:endParaRPr lang="en-US"/>
        </a:p>
      </dgm:t>
    </dgm:pt>
    <dgm:pt modelId="{359061AC-5394-44B5-963A-620F51DC9DE4}" type="sibTrans" cxnId="{34A93D9E-9E72-47C8-A700-B5141B80DA92}">
      <dgm:prSet/>
      <dgm:spPr/>
      <dgm:t>
        <a:bodyPr/>
        <a:lstStyle/>
        <a:p>
          <a:endParaRPr lang="en-US"/>
        </a:p>
      </dgm:t>
    </dgm:pt>
    <dgm:pt modelId="{984918D5-8B97-4885-9A29-B19970113EE8}">
      <dgm:prSet phldrT="[Text]"/>
      <dgm:spPr/>
      <dgm:t>
        <a:bodyPr/>
        <a:lstStyle/>
        <a:p>
          <a:r>
            <a:rPr lang="en-US" dirty="0"/>
            <a:t>12</a:t>
          </a:r>
        </a:p>
      </dgm:t>
    </dgm:pt>
    <dgm:pt modelId="{C88B471A-F8F6-438E-B609-6EEC930951EA}" type="parTrans" cxnId="{56746FEE-9B65-4CA2-B211-D9BA437F02A2}">
      <dgm:prSet/>
      <dgm:spPr/>
      <dgm:t>
        <a:bodyPr/>
        <a:lstStyle/>
        <a:p>
          <a:endParaRPr lang="en-US"/>
        </a:p>
      </dgm:t>
    </dgm:pt>
    <dgm:pt modelId="{E2A528B5-E94A-4C2B-829F-45AC2A830722}" type="sibTrans" cxnId="{56746FEE-9B65-4CA2-B211-D9BA437F02A2}">
      <dgm:prSet/>
      <dgm:spPr/>
      <dgm:t>
        <a:bodyPr/>
        <a:lstStyle/>
        <a:p>
          <a:endParaRPr lang="en-US"/>
        </a:p>
      </dgm:t>
    </dgm:pt>
    <dgm:pt modelId="{6C4986B2-0722-49A9-93CA-314C2FA36512}">
      <dgm:prSet phldrT="[Text]"/>
      <dgm:spPr/>
      <dgm:t>
        <a:bodyPr/>
        <a:lstStyle/>
        <a:p>
          <a:r>
            <a:rPr lang="en-US" dirty="0"/>
            <a:t>Conclusion - 14</a:t>
          </a:r>
        </a:p>
      </dgm:t>
    </dgm:pt>
    <dgm:pt modelId="{C4CE7948-9576-4F48-901C-D98B5F676CDC}" type="parTrans" cxnId="{DDBAA069-A2D5-4290-A0DD-164A99EF0DF7}">
      <dgm:prSet/>
      <dgm:spPr/>
      <dgm:t>
        <a:bodyPr/>
        <a:lstStyle/>
        <a:p>
          <a:endParaRPr lang="en-US"/>
        </a:p>
      </dgm:t>
    </dgm:pt>
    <dgm:pt modelId="{7AAA250D-4026-46A0-8861-A0CCCEA683B0}" type="sibTrans" cxnId="{DDBAA069-A2D5-4290-A0DD-164A99EF0DF7}">
      <dgm:prSet/>
      <dgm:spPr/>
      <dgm:t>
        <a:bodyPr/>
        <a:lstStyle/>
        <a:p>
          <a:endParaRPr lang="en-US"/>
        </a:p>
      </dgm:t>
    </dgm:pt>
    <dgm:pt modelId="{0AB3DDD6-FF08-4BEE-817D-E58234E99757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2C9F4763-FC0F-4072-97B8-0794A0062788}" type="parTrans" cxnId="{49905260-074F-4163-B082-1658FFF0F1AD}">
      <dgm:prSet/>
      <dgm:spPr/>
      <dgm:t>
        <a:bodyPr/>
        <a:lstStyle/>
        <a:p>
          <a:endParaRPr lang="en-US"/>
        </a:p>
      </dgm:t>
    </dgm:pt>
    <dgm:pt modelId="{F1BD5D01-EF3A-4DE5-9A68-76157BF8D089}" type="sibTrans" cxnId="{49905260-074F-4163-B082-1658FFF0F1AD}">
      <dgm:prSet/>
      <dgm:spPr/>
      <dgm:t>
        <a:bodyPr/>
        <a:lstStyle/>
        <a:p>
          <a:endParaRPr lang="en-US"/>
        </a:p>
      </dgm:t>
    </dgm:pt>
    <dgm:pt modelId="{482349A1-92F1-4A84-B838-CBA145D6C7C9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C46CEC44-3127-443C-9A37-A70AE990D466}" type="parTrans" cxnId="{619D3E17-2CB5-4737-A2FC-78B94FE06893}">
      <dgm:prSet/>
      <dgm:spPr/>
      <dgm:t>
        <a:bodyPr/>
        <a:lstStyle/>
        <a:p>
          <a:endParaRPr lang="en-US"/>
        </a:p>
      </dgm:t>
    </dgm:pt>
    <dgm:pt modelId="{B93FC2D7-D59E-4F7C-B742-8639C22D0E07}" type="sibTrans" cxnId="{619D3E17-2CB5-4737-A2FC-78B94FE06893}">
      <dgm:prSet/>
      <dgm:spPr/>
      <dgm:t>
        <a:bodyPr/>
        <a:lstStyle/>
        <a:p>
          <a:endParaRPr lang="en-US"/>
        </a:p>
      </dgm:t>
    </dgm:pt>
    <dgm:pt modelId="{5CDC5CA8-27D1-4CBD-A963-97BF6E51ABCA}">
      <dgm:prSet phldrT="[Text]"/>
      <dgm:spPr/>
      <dgm:t>
        <a:bodyPr/>
        <a:lstStyle/>
        <a:p>
          <a:r>
            <a:rPr lang="en-US" dirty="0"/>
            <a:t>13</a:t>
          </a:r>
        </a:p>
      </dgm:t>
    </dgm:pt>
    <dgm:pt modelId="{321FE7DB-D09F-4514-ACA5-2514F6674E9D}" type="parTrans" cxnId="{92960D6C-862B-44E9-9A5F-18F412D2D58D}">
      <dgm:prSet/>
      <dgm:spPr/>
      <dgm:t>
        <a:bodyPr/>
        <a:lstStyle/>
        <a:p>
          <a:endParaRPr lang="en-US"/>
        </a:p>
      </dgm:t>
    </dgm:pt>
    <dgm:pt modelId="{329220CA-9AC2-4230-BF1A-0B3CBE490700}" type="sibTrans" cxnId="{92960D6C-862B-44E9-9A5F-18F412D2D58D}">
      <dgm:prSet/>
      <dgm:spPr/>
      <dgm:t>
        <a:bodyPr/>
        <a:lstStyle/>
        <a:p>
          <a:endParaRPr lang="en-US"/>
        </a:p>
      </dgm:t>
    </dgm:pt>
    <dgm:pt modelId="{014DECDE-A742-43FB-A59F-9F5CE65F03E7}" type="pres">
      <dgm:prSet presAssocID="{5A2FA056-FAF5-408F-BE1F-88FDD65B244F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6C8D208-A810-409B-A0BC-9F9787618D65}" type="pres">
      <dgm:prSet presAssocID="{5A2FA056-FAF5-408F-BE1F-88FDD65B244F}" presName="hierFlow" presStyleCnt="0"/>
      <dgm:spPr/>
    </dgm:pt>
    <dgm:pt modelId="{DE8588DC-1558-49E5-80FB-701B9B12AB58}" type="pres">
      <dgm:prSet presAssocID="{5A2FA056-FAF5-408F-BE1F-88FDD65B244F}" presName="firstBuf" presStyleCnt="0"/>
      <dgm:spPr/>
    </dgm:pt>
    <dgm:pt modelId="{C1D4143E-186B-4C87-B34A-0E5CD72A1851}" type="pres">
      <dgm:prSet presAssocID="{5A2FA056-FAF5-408F-BE1F-88FDD65B244F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F7E7E2BE-2497-4B00-905A-DBBC2859F410}" type="pres">
      <dgm:prSet presAssocID="{A55900B6-856B-4F8E-837F-29CC692078A7}" presName="Name14" presStyleCnt="0"/>
      <dgm:spPr/>
    </dgm:pt>
    <dgm:pt modelId="{3CFBB450-84AE-4BD4-B49D-A8E3EC7FFD80}" type="pres">
      <dgm:prSet presAssocID="{A55900B6-856B-4F8E-837F-29CC692078A7}" presName="level1Shape" presStyleLbl="node0" presStyleIdx="0" presStyleCnt="1">
        <dgm:presLayoutVars>
          <dgm:chPref val="3"/>
        </dgm:presLayoutVars>
      </dgm:prSet>
      <dgm:spPr/>
    </dgm:pt>
    <dgm:pt modelId="{43829C6B-9123-4CE2-AB58-A4F46943FF31}" type="pres">
      <dgm:prSet presAssocID="{A55900B6-856B-4F8E-837F-29CC692078A7}" presName="hierChild2" presStyleCnt="0"/>
      <dgm:spPr/>
    </dgm:pt>
    <dgm:pt modelId="{2CBF1F0E-271D-4C03-9848-279966EFC342}" type="pres">
      <dgm:prSet presAssocID="{A64EB5D1-BD90-4020-90A4-B575C4DA66AA}" presName="Name19" presStyleLbl="parChTrans1D2" presStyleIdx="0" presStyleCnt="3"/>
      <dgm:spPr/>
    </dgm:pt>
    <dgm:pt modelId="{773C9D6B-B541-42C7-B40F-B0C1225441BD}" type="pres">
      <dgm:prSet presAssocID="{9C16105F-F8B6-41B5-B699-7E36101F7618}" presName="Name21" presStyleCnt="0"/>
      <dgm:spPr/>
    </dgm:pt>
    <dgm:pt modelId="{A01DBABD-72D1-41FB-AA87-27454B1C339C}" type="pres">
      <dgm:prSet presAssocID="{9C16105F-F8B6-41B5-B699-7E36101F7618}" presName="level2Shape" presStyleLbl="node2" presStyleIdx="0" presStyleCnt="3"/>
      <dgm:spPr/>
    </dgm:pt>
    <dgm:pt modelId="{E80251DE-BB97-4219-8025-E0C85769843A}" type="pres">
      <dgm:prSet presAssocID="{9C16105F-F8B6-41B5-B699-7E36101F7618}" presName="hierChild3" presStyleCnt="0"/>
      <dgm:spPr/>
    </dgm:pt>
    <dgm:pt modelId="{C270D997-1F47-4FB6-8745-422360B7128B}" type="pres">
      <dgm:prSet presAssocID="{2EFD704A-FCD2-48B0-A532-A170C5C258D6}" presName="Name19" presStyleLbl="parChTrans1D3" presStyleIdx="0" presStyleCnt="9"/>
      <dgm:spPr/>
    </dgm:pt>
    <dgm:pt modelId="{4AAF1943-014A-4EF1-81A2-6A8D3BFF9E52}" type="pres">
      <dgm:prSet presAssocID="{AD12233D-46F4-4E09-92F3-0CE4DE3DDF4A}" presName="Name21" presStyleCnt="0"/>
      <dgm:spPr/>
    </dgm:pt>
    <dgm:pt modelId="{50FFCCA5-7576-4FC9-B740-ADFB5A79C7AE}" type="pres">
      <dgm:prSet presAssocID="{AD12233D-46F4-4E09-92F3-0CE4DE3DDF4A}" presName="level2Shape" presStyleLbl="node3" presStyleIdx="0" presStyleCnt="9"/>
      <dgm:spPr/>
    </dgm:pt>
    <dgm:pt modelId="{04C48562-E08F-482E-B2AE-17A40F7FC839}" type="pres">
      <dgm:prSet presAssocID="{AD12233D-46F4-4E09-92F3-0CE4DE3DDF4A}" presName="hierChild3" presStyleCnt="0"/>
      <dgm:spPr/>
    </dgm:pt>
    <dgm:pt modelId="{28ECC3B3-D18F-4283-BF07-30431C498CF0}" type="pres">
      <dgm:prSet presAssocID="{86617CDF-0444-4F18-B9E4-B8113EE92614}" presName="Name19" presStyleLbl="parChTrans1D3" presStyleIdx="1" presStyleCnt="9"/>
      <dgm:spPr/>
    </dgm:pt>
    <dgm:pt modelId="{25911B2E-A7B3-4542-B43C-760819A5016D}" type="pres">
      <dgm:prSet presAssocID="{2F0D2A43-0A3F-44AB-8845-1EC244EEAC5F}" presName="Name21" presStyleCnt="0"/>
      <dgm:spPr/>
    </dgm:pt>
    <dgm:pt modelId="{42884530-1FA8-486D-8985-F76FC6BD1322}" type="pres">
      <dgm:prSet presAssocID="{2F0D2A43-0A3F-44AB-8845-1EC244EEAC5F}" presName="level2Shape" presStyleLbl="node3" presStyleIdx="1" presStyleCnt="9"/>
      <dgm:spPr/>
    </dgm:pt>
    <dgm:pt modelId="{BA33531A-AD4E-4364-893E-8E194404290B}" type="pres">
      <dgm:prSet presAssocID="{2F0D2A43-0A3F-44AB-8845-1EC244EEAC5F}" presName="hierChild3" presStyleCnt="0"/>
      <dgm:spPr/>
    </dgm:pt>
    <dgm:pt modelId="{EF3F1D7B-FDD4-4582-A211-023CD58F8F8D}" type="pres">
      <dgm:prSet presAssocID="{2C9F4763-FC0F-4072-97B8-0794A0062788}" presName="Name19" presStyleLbl="parChTrans1D3" presStyleIdx="2" presStyleCnt="9"/>
      <dgm:spPr/>
    </dgm:pt>
    <dgm:pt modelId="{4A3FF963-32EC-4213-8D63-E55403FFE7FC}" type="pres">
      <dgm:prSet presAssocID="{0AB3DDD6-FF08-4BEE-817D-E58234E99757}" presName="Name21" presStyleCnt="0"/>
      <dgm:spPr/>
    </dgm:pt>
    <dgm:pt modelId="{FAFDFEBB-1F1B-40FF-BED5-902F3700E19C}" type="pres">
      <dgm:prSet presAssocID="{0AB3DDD6-FF08-4BEE-817D-E58234E99757}" presName="level2Shape" presStyleLbl="node3" presStyleIdx="2" presStyleCnt="9"/>
      <dgm:spPr/>
    </dgm:pt>
    <dgm:pt modelId="{DD73B450-D180-411B-B23A-217405CC4DD9}" type="pres">
      <dgm:prSet presAssocID="{0AB3DDD6-FF08-4BEE-817D-E58234E99757}" presName="hierChild3" presStyleCnt="0"/>
      <dgm:spPr/>
    </dgm:pt>
    <dgm:pt modelId="{B35C5A94-AD85-4146-8F99-489BD22C5D4C}" type="pres">
      <dgm:prSet presAssocID="{40FEF6EB-57EC-4AF0-8464-4AC9FE3FF0F6}" presName="Name19" presStyleLbl="parChTrans1D2" presStyleIdx="1" presStyleCnt="3"/>
      <dgm:spPr/>
    </dgm:pt>
    <dgm:pt modelId="{566439B1-60DE-4ECF-880F-13F4FD89A633}" type="pres">
      <dgm:prSet presAssocID="{1BA8B026-0483-4DCA-8701-AFD8C7BFC620}" presName="Name21" presStyleCnt="0"/>
      <dgm:spPr/>
    </dgm:pt>
    <dgm:pt modelId="{CE0F4E57-1A40-4FD8-9BCD-E13F8197FBAE}" type="pres">
      <dgm:prSet presAssocID="{1BA8B026-0483-4DCA-8701-AFD8C7BFC620}" presName="level2Shape" presStyleLbl="node2" presStyleIdx="1" presStyleCnt="3"/>
      <dgm:spPr/>
    </dgm:pt>
    <dgm:pt modelId="{D7B96AC5-21DC-4D01-93FF-FFA83504ACA8}" type="pres">
      <dgm:prSet presAssocID="{1BA8B026-0483-4DCA-8701-AFD8C7BFC620}" presName="hierChild3" presStyleCnt="0"/>
      <dgm:spPr/>
    </dgm:pt>
    <dgm:pt modelId="{926D2BC0-FDE3-40FD-A9DB-2FD5F0840B62}" type="pres">
      <dgm:prSet presAssocID="{FCD96A0C-1F67-4295-A90E-C7B0BE973F4D}" presName="Name19" presStyleLbl="parChTrans1D3" presStyleIdx="3" presStyleCnt="9"/>
      <dgm:spPr/>
    </dgm:pt>
    <dgm:pt modelId="{0F263A2E-F985-4CF4-A36A-1F4217B698B0}" type="pres">
      <dgm:prSet presAssocID="{215AE74B-599D-48AA-A9B8-9E4F42CF91BE}" presName="Name21" presStyleCnt="0"/>
      <dgm:spPr/>
    </dgm:pt>
    <dgm:pt modelId="{B558FAA4-2967-4249-A6D4-074B860F2AAF}" type="pres">
      <dgm:prSet presAssocID="{215AE74B-599D-48AA-A9B8-9E4F42CF91BE}" presName="level2Shape" presStyleLbl="node3" presStyleIdx="3" presStyleCnt="9"/>
      <dgm:spPr/>
    </dgm:pt>
    <dgm:pt modelId="{04BB1604-B643-4378-9F80-F8F7654FEC22}" type="pres">
      <dgm:prSet presAssocID="{215AE74B-599D-48AA-A9B8-9E4F42CF91BE}" presName="hierChild3" presStyleCnt="0"/>
      <dgm:spPr/>
    </dgm:pt>
    <dgm:pt modelId="{5A8FC288-BB70-4607-AA7B-D786B5F52554}" type="pres">
      <dgm:prSet presAssocID="{767AC257-62A7-4618-BBAE-29F543F47584}" presName="Name19" presStyleLbl="parChTrans1D3" presStyleIdx="4" presStyleCnt="9"/>
      <dgm:spPr/>
    </dgm:pt>
    <dgm:pt modelId="{3F365ACF-C499-4F40-88ED-279AA9D9A165}" type="pres">
      <dgm:prSet presAssocID="{D726A7A9-11B4-4DCE-A0EC-16B094C8556F}" presName="Name21" presStyleCnt="0"/>
      <dgm:spPr/>
    </dgm:pt>
    <dgm:pt modelId="{9A036BF9-73B5-48FC-8FD7-63D0100B7DF8}" type="pres">
      <dgm:prSet presAssocID="{D726A7A9-11B4-4DCE-A0EC-16B094C8556F}" presName="level2Shape" presStyleLbl="node3" presStyleIdx="4" presStyleCnt="9"/>
      <dgm:spPr/>
    </dgm:pt>
    <dgm:pt modelId="{AF372CF0-6377-4A8D-BE93-973DC60FBCFA}" type="pres">
      <dgm:prSet presAssocID="{D726A7A9-11B4-4DCE-A0EC-16B094C8556F}" presName="hierChild3" presStyleCnt="0"/>
      <dgm:spPr/>
    </dgm:pt>
    <dgm:pt modelId="{CB990AB7-793B-44E0-8096-0C7C9E81ED89}" type="pres">
      <dgm:prSet presAssocID="{141310CF-DCF1-4AC3-981B-90579610DCD6}" presName="Name19" presStyleLbl="parChTrans1D3" presStyleIdx="5" presStyleCnt="9"/>
      <dgm:spPr/>
    </dgm:pt>
    <dgm:pt modelId="{5E43ADBB-08B3-4438-9C4B-03DBDC28C741}" type="pres">
      <dgm:prSet presAssocID="{0814E9C0-8D55-4C50-9998-2C5BDB0C089F}" presName="Name21" presStyleCnt="0"/>
      <dgm:spPr/>
    </dgm:pt>
    <dgm:pt modelId="{F7FE5D94-5A77-4144-8E19-4BFB79C38350}" type="pres">
      <dgm:prSet presAssocID="{0814E9C0-8D55-4C50-9998-2C5BDB0C089F}" presName="level2Shape" presStyleLbl="node3" presStyleIdx="5" presStyleCnt="9"/>
      <dgm:spPr/>
    </dgm:pt>
    <dgm:pt modelId="{5508DC26-655F-4E64-8EB2-4A59F026FE20}" type="pres">
      <dgm:prSet presAssocID="{0814E9C0-8D55-4C50-9998-2C5BDB0C089F}" presName="hierChild3" presStyleCnt="0"/>
      <dgm:spPr/>
    </dgm:pt>
    <dgm:pt modelId="{21786C96-CC1A-4BA4-86CE-AE4E10B84C2E}" type="pres">
      <dgm:prSet presAssocID="{C46CEC44-3127-443C-9A37-A70AE990D466}" presName="Name19" presStyleLbl="parChTrans1D2" presStyleIdx="2" presStyleCnt="3"/>
      <dgm:spPr/>
    </dgm:pt>
    <dgm:pt modelId="{E770D20E-6EE2-4670-B364-463548699802}" type="pres">
      <dgm:prSet presAssocID="{482349A1-92F1-4A84-B838-CBA145D6C7C9}" presName="Name21" presStyleCnt="0"/>
      <dgm:spPr/>
    </dgm:pt>
    <dgm:pt modelId="{3B035EFC-23D9-4F48-885A-436507ABBEC7}" type="pres">
      <dgm:prSet presAssocID="{482349A1-92F1-4A84-B838-CBA145D6C7C9}" presName="level2Shape" presStyleLbl="node2" presStyleIdx="2" presStyleCnt="3"/>
      <dgm:spPr/>
    </dgm:pt>
    <dgm:pt modelId="{C752CA4B-18A9-445B-A4EE-722D3098392B}" type="pres">
      <dgm:prSet presAssocID="{482349A1-92F1-4A84-B838-CBA145D6C7C9}" presName="hierChild3" presStyleCnt="0"/>
      <dgm:spPr/>
    </dgm:pt>
    <dgm:pt modelId="{DC1603C1-198C-4C44-9D91-4DB0E1D90E00}" type="pres">
      <dgm:prSet presAssocID="{3AC7EC98-942D-4774-9E9F-2EE280BBA365}" presName="Name19" presStyleLbl="parChTrans1D3" presStyleIdx="6" presStyleCnt="9"/>
      <dgm:spPr/>
    </dgm:pt>
    <dgm:pt modelId="{BC55D91F-995C-4D10-90AC-781A337EBFEF}" type="pres">
      <dgm:prSet presAssocID="{2FA8B168-C9E9-4DFC-AFAE-0E2ACFEF70FE}" presName="Name21" presStyleCnt="0"/>
      <dgm:spPr/>
    </dgm:pt>
    <dgm:pt modelId="{C5B867CB-1C99-4771-BF5A-71E836150546}" type="pres">
      <dgm:prSet presAssocID="{2FA8B168-C9E9-4DFC-AFAE-0E2ACFEF70FE}" presName="level2Shape" presStyleLbl="node3" presStyleIdx="6" presStyleCnt="9"/>
      <dgm:spPr/>
    </dgm:pt>
    <dgm:pt modelId="{4B1ED3AC-5119-4E85-8B71-49C95922BC9F}" type="pres">
      <dgm:prSet presAssocID="{2FA8B168-C9E9-4DFC-AFAE-0E2ACFEF70FE}" presName="hierChild3" presStyleCnt="0"/>
      <dgm:spPr/>
    </dgm:pt>
    <dgm:pt modelId="{2A022C9A-8D5C-46D4-BB1B-D2D59657255E}" type="pres">
      <dgm:prSet presAssocID="{C88B471A-F8F6-438E-B609-6EEC930951EA}" presName="Name19" presStyleLbl="parChTrans1D3" presStyleIdx="7" presStyleCnt="9"/>
      <dgm:spPr/>
    </dgm:pt>
    <dgm:pt modelId="{047D3FAE-3D4D-434E-84AE-77A6081B7D26}" type="pres">
      <dgm:prSet presAssocID="{984918D5-8B97-4885-9A29-B19970113EE8}" presName="Name21" presStyleCnt="0"/>
      <dgm:spPr/>
    </dgm:pt>
    <dgm:pt modelId="{C1EC29C8-BF23-4485-9F28-60D55A4E4EB0}" type="pres">
      <dgm:prSet presAssocID="{984918D5-8B97-4885-9A29-B19970113EE8}" presName="level2Shape" presStyleLbl="node3" presStyleIdx="7" presStyleCnt="9"/>
      <dgm:spPr/>
    </dgm:pt>
    <dgm:pt modelId="{C7905E61-7F81-4FED-8D7C-25E1B5B38BA8}" type="pres">
      <dgm:prSet presAssocID="{984918D5-8B97-4885-9A29-B19970113EE8}" presName="hierChild3" presStyleCnt="0"/>
      <dgm:spPr/>
    </dgm:pt>
    <dgm:pt modelId="{6651FAC5-5A4E-4692-BA7A-2087E9F5EF7E}" type="pres">
      <dgm:prSet presAssocID="{321FE7DB-D09F-4514-ACA5-2514F6674E9D}" presName="Name19" presStyleLbl="parChTrans1D3" presStyleIdx="8" presStyleCnt="9"/>
      <dgm:spPr/>
    </dgm:pt>
    <dgm:pt modelId="{7CCAAD80-DFED-4B89-97A0-C42F026AF9D7}" type="pres">
      <dgm:prSet presAssocID="{5CDC5CA8-27D1-4CBD-A963-97BF6E51ABCA}" presName="Name21" presStyleCnt="0"/>
      <dgm:spPr/>
    </dgm:pt>
    <dgm:pt modelId="{BF26FD2E-DCED-40B7-B3FE-832A386ADE0E}" type="pres">
      <dgm:prSet presAssocID="{5CDC5CA8-27D1-4CBD-A963-97BF6E51ABCA}" presName="level2Shape" presStyleLbl="node3" presStyleIdx="8" presStyleCnt="9"/>
      <dgm:spPr/>
    </dgm:pt>
    <dgm:pt modelId="{896DF645-7946-42B5-8747-51D37CDE2935}" type="pres">
      <dgm:prSet presAssocID="{5CDC5CA8-27D1-4CBD-A963-97BF6E51ABCA}" presName="hierChild3" presStyleCnt="0"/>
      <dgm:spPr/>
    </dgm:pt>
    <dgm:pt modelId="{A2FE37A1-CD7C-4503-A142-963C8A66AC5B}" type="pres">
      <dgm:prSet presAssocID="{5A2FA056-FAF5-408F-BE1F-88FDD65B244F}" presName="bgShapesFlow" presStyleCnt="0"/>
      <dgm:spPr/>
    </dgm:pt>
    <dgm:pt modelId="{C129E02C-34C9-4B29-A46B-D71511EB8A35}" type="pres">
      <dgm:prSet presAssocID="{F0515C3F-4961-4461-80D5-447FB8DD1787}" presName="rectComp" presStyleCnt="0"/>
      <dgm:spPr/>
    </dgm:pt>
    <dgm:pt modelId="{AC4AB139-EFBA-4A10-AC41-DC11F3D8BC2B}" type="pres">
      <dgm:prSet presAssocID="{F0515C3F-4961-4461-80D5-447FB8DD1787}" presName="bgRect" presStyleLbl="bgShp" presStyleIdx="0" presStyleCnt="4"/>
      <dgm:spPr/>
    </dgm:pt>
    <dgm:pt modelId="{25AC122C-919A-4DB2-AACA-06B5812E3FDA}" type="pres">
      <dgm:prSet presAssocID="{F0515C3F-4961-4461-80D5-447FB8DD1787}" presName="bgRectTx" presStyleLbl="bgShp" presStyleIdx="0" presStyleCnt="4">
        <dgm:presLayoutVars>
          <dgm:bulletEnabled val="1"/>
        </dgm:presLayoutVars>
      </dgm:prSet>
      <dgm:spPr/>
    </dgm:pt>
    <dgm:pt modelId="{5AA6BCC6-50CC-4BDB-A85E-FA1979FCAE2C}" type="pres">
      <dgm:prSet presAssocID="{F0515C3F-4961-4461-80D5-447FB8DD1787}" presName="spComp" presStyleCnt="0"/>
      <dgm:spPr/>
    </dgm:pt>
    <dgm:pt modelId="{F43C1CA8-501E-413C-ADB6-7E30C0BE0831}" type="pres">
      <dgm:prSet presAssocID="{F0515C3F-4961-4461-80D5-447FB8DD1787}" presName="vSp" presStyleCnt="0"/>
      <dgm:spPr/>
    </dgm:pt>
    <dgm:pt modelId="{D3F97ED6-FE21-4F5F-82FF-0839417720CA}" type="pres">
      <dgm:prSet presAssocID="{FC0CD302-81FA-4BE5-B871-DA78A8BC05C2}" presName="rectComp" presStyleCnt="0"/>
      <dgm:spPr/>
    </dgm:pt>
    <dgm:pt modelId="{516C9273-9DF0-4E40-8356-41BA6D5B2096}" type="pres">
      <dgm:prSet presAssocID="{FC0CD302-81FA-4BE5-B871-DA78A8BC05C2}" presName="bgRect" presStyleLbl="bgShp" presStyleIdx="1" presStyleCnt="4"/>
      <dgm:spPr/>
    </dgm:pt>
    <dgm:pt modelId="{1D77CE48-50FD-40D7-8B8E-3D3615E9AA8D}" type="pres">
      <dgm:prSet presAssocID="{FC0CD302-81FA-4BE5-B871-DA78A8BC05C2}" presName="bgRectTx" presStyleLbl="bgShp" presStyleIdx="1" presStyleCnt="4">
        <dgm:presLayoutVars>
          <dgm:bulletEnabled val="1"/>
        </dgm:presLayoutVars>
      </dgm:prSet>
      <dgm:spPr/>
    </dgm:pt>
    <dgm:pt modelId="{B81FAC78-5DF2-4A1E-AAC7-8FF7C7359623}" type="pres">
      <dgm:prSet presAssocID="{FC0CD302-81FA-4BE5-B871-DA78A8BC05C2}" presName="spComp" presStyleCnt="0"/>
      <dgm:spPr/>
    </dgm:pt>
    <dgm:pt modelId="{1DE5FA47-CB15-4110-A64D-6DF5206D577E}" type="pres">
      <dgm:prSet presAssocID="{FC0CD302-81FA-4BE5-B871-DA78A8BC05C2}" presName="vSp" presStyleCnt="0"/>
      <dgm:spPr/>
    </dgm:pt>
    <dgm:pt modelId="{2E30DBDC-8522-4F53-BAE0-A2D45D066F06}" type="pres">
      <dgm:prSet presAssocID="{33A6E163-EDF5-400E-AA32-1B6CC18E0E2C}" presName="rectComp" presStyleCnt="0"/>
      <dgm:spPr/>
    </dgm:pt>
    <dgm:pt modelId="{4A47F853-C960-4080-BA46-0096FD6D3D39}" type="pres">
      <dgm:prSet presAssocID="{33A6E163-EDF5-400E-AA32-1B6CC18E0E2C}" presName="bgRect" presStyleLbl="bgShp" presStyleIdx="2" presStyleCnt="4"/>
      <dgm:spPr/>
    </dgm:pt>
    <dgm:pt modelId="{D56E514A-ACE1-412C-AB47-4D041CE6F800}" type="pres">
      <dgm:prSet presAssocID="{33A6E163-EDF5-400E-AA32-1B6CC18E0E2C}" presName="bgRectTx" presStyleLbl="bgShp" presStyleIdx="2" presStyleCnt="4">
        <dgm:presLayoutVars>
          <dgm:bulletEnabled val="1"/>
        </dgm:presLayoutVars>
      </dgm:prSet>
      <dgm:spPr/>
    </dgm:pt>
    <dgm:pt modelId="{B9C61FD7-DE47-4C1A-8AB6-38ADD26C4308}" type="pres">
      <dgm:prSet presAssocID="{33A6E163-EDF5-400E-AA32-1B6CC18E0E2C}" presName="spComp" presStyleCnt="0"/>
      <dgm:spPr/>
    </dgm:pt>
    <dgm:pt modelId="{5BBA23CE-FB44-4546-A5D6-3F2AF54E31DD}" type="pres">
      <dgm:prSet presAssocID="{33A6E163-EDF5-400E-AA32-1B6CC18E0E2C}" presName="vSp" presStyleCnt="0"/>
      <dgm:spPr/>
    </dgm:pt>
    <dgm:pt modelId="{6A42732F-4842-4AC8-8236-2EE3236D5D0D}" type="pres">
      <dgm:prSet presAssocID="{6C4986B2-0722-49A9-93CA-314C2FA36512}" presName="rectComp" presStyleCnt="0"/>
      <dgm:spPr/>
    </dgm:pt>
    <dgm:pt modelId="{7D464C05-A3A8-4013-AAEF-7A9A74C28710}" type="pres">
      <dgm:prSet presAssocID="{6C4986B2-0722-49A9-93CA-314C2FA36512}" presName="bgRect" presStyleLbl="bgShp" presStyleIdx="3" presStyleCnt="4"/>
      <dgm:spPr/>
    </dgm:pt>
    <dgm:pt modelId="{ECE9F651-F47F-4B8F-BC7A-D94F4BBBE851}" type="pres">
      <dgm:prSet presAssocID="{6C4986B2-0722-49A9-93CA-314C2FA36512}" presName="bgRectTx" presStyleLbl="bgShp" presStyleIdx="3" presStyleCnt="4">
        <dgm:presLayoutVars>
          <dgm:bulletEnabled val="1"/>
        </dgm:presLayoutVars>
      </dgm:prSet>
      <dgm:spPr/>
    </dgm:pt>
  </dgm:ptLst>
  <dgm:cxnLst>
    <dgm:cxn modelId="{825E0506-C283-46F7-951A-3E98332FAA48}" type="presOf" srcId="{215AE74B-599D-48AA-A9B8-9E4F42CF91BE}" destId="{B558FAA4-2967-4249-A6D4-074B860F2AAF}" srcOrd="0" destOrd="0" presId="urn:microsoft.com/office/officeart/2005/8/layout/hierarchy6"/>
    <dgm:cxn modelId="{BA1CB206-3E05-4AF8-AB0A-C20C05BF3B11}" type="presOf" srcId="{2FA8B168-C9E9-4DFC-AFAE-0E2ACFEF70FE}" destId="{C5B867CB-1C99-4771-BF5A-71E836150546}" srcOrd="0" destOrd="0" presId="urn:microsoft.com/office/officeart/2005/8/layout/hierarchy6"/>
    <dgm:cxn modelId="{146BC710-FAFA-43E9-BE33-8CC5FAC0A6BB}" type="presOf" srcId="{6C4986B2-0722-49A9-93CA-314C2FA36512}" destId="{7D464C05-A3A8-4013-AAEF-7A9A74C28710}" srcOrd="0" destOrd="0" presId="urn:microsoft.com/office/officeart/2005/8/layout/hierarchy6"/>
    <dgm:cxn modelId="{619D3E17-2CB5-4737-A2FC-78B94FE06893}" srcId="{A55900B6-856B-4F8E-837F-29CC692078A7}" destId="{482349A1-92F1-4A84-B838-CBA145D6C7C9}" srcOrd="2" destOrd="0" parTransId="{C46CEC44-3127-443C-9A37-A70AE990D466}" sibTransId="{B93FC2D7-D59E-4F7C-B742-8639C22D0E07}"/>
    <dgm:cxn modelId="{90082A1B-E667-47F6-8675-2E3F6F6C69A0}" type="presOf" srcId="{A64EB5D1-BD90-4020-90A4-B575C4DA66AA}" destId="{2CBF1F0E-271D-4C03-9848-279966EFC342}" srcOrd="0" destOrd="0" presId="urn:microsoft.com/office/officeart/2005/8/layout/hierarchy6"/>
    <dgm:cxn modelId="{D9E9F71D-1BDC-44F5-88C7-558765EA2F89}" type="presOf" srcId="{FC0CD302-81FA-4BE5-B871-DA78A8BC05C2}" destId="{1D77CE48-50FD-40D7-8B8E-3D3615E9AA8D}" srcOrd="1" destOrd="0" presId="urn:microsoft.com/office/officeart/2005/8/layout/hierarchy6"/>
    <dgm:cxn modelId="{CB69581E-97A2-4ED3-B2D5-4418237FB0C0}" type="presOf" srcId="{0AB3DDD6-FF08-4BEE-817D-E58234E99757}" destId="{FAFDFEBB-1F1B-40FF-BED5-902F3700E19C}" srcOrd="0" destOrd="0" presId="urn:microsoft.com/office/officeart/2005/8/layout/hierarchy6"/>
    <dgm:cxn modelId="{4FDD2C2A-72B5-434E-9F55-604B8F146F42}" type="presOf" srcId="{141310CF-DCF1-4AC3-981B-90579610DCD6}" destId="{CB990AB7-793B-44E0-8096-0C7C9E81ED89}" srcOrd="0" destOrd="0" presId="urn:microsoft.com/office/officeart/2005/8/layout/hierarchy6"/>
    <dgm:cxn modelId="{2DDE9638-B2C9-424F-B5F0-03F5926A0B62}" type="presOf" srcId="{5A2FA056-FAF5-408F-BE1F-88FDD65B244F}" destId="{014DECDE-A742-43FB-A59F-9F5CE65F03E7}" srcOrd="0" destOrd="0" presId="urn:microsoft.com/office/officeart/2005/8/layout/hierarchy6"/>
    <dgm:cxn modelId="{96ADC83B-D8AC-456A-867E-72CB831F8846}" srcId="{1BA8B026-0483-4DCA-8701-AFD8C7BFC620}" destId="{0814E9C0-8D55-4C50-9998-2C5BDB0C089F}" srcOrd="2" destOrd="0" parTransId="{141310CF-DCF1-4AC3-981B-90579610DCD6}" sibTransId="{9765DB65-B484-413C-A01E-FC0570769E9D}"/>
    <dgm:cxn modelId="{A3CBEE40-2280-4214-A714-C86AF13CDA8F}" srcId="{5A2FA056-FAF5-408F-BE1F-88FDD65B244F}" destId="{F0515C3F-4961-4461-80D5-447FB8DD1787}" srcOrd="1" destOrd="0" parTransId="{1A14BFF1-86F1-44B9-9FE7-50FDF724A9DE}" sibTransId="{1B8FFE40-3C8F-4D7B-8AFF-A9D7CD595B28}"/>
    <dgm:cxn modelId="{49905260-074F-4163-B082-1658FFF0F1AD}" srcId="{9C16105F-F8B6-41B5-B699-7E36101F7618}" destId="{0AB3DDD6-FF08-4BEE-817D-E58234E99757}" srcOrd="2" destOrd="0" parTransId="{2C9F4763-FC0F-4072-97B8-0794A0062788}" sibTransId="{F1BD5D01-EF3A-4DE5-9A68-76157BF8D089}"/>
    <dgm:cxn modelId="{A572C061-F178-424A-87E6-8C20348AEA17}" srcId="{5A2FA056-FAF5-408F-BE1F-88FDD65B244F}" destId="{A55900B6-856B-4F8E-837F-29CC692078A7}" srcOrd="0" destOrd="0" parTransId="{69F987FB-D87C-4397-A268-B88AF0CA5D39}" sibTransId="{141D60A0-A921-432E-97D7-ACAFF31CD070}"/>
    <dgm:cxn modelId="{3EB49D68-6659-45EC-A3FA-52FA317AF5EB}" type="presOf" srcId="{AD12233D-46F4-4E09-92F3-0CE4DE3DDF4A}" destId="{50FFCCA5-7576-4FC9-B740-ADFB5A79C7AE}" srcOrd="0" destOrd="0" presId="urn:microsoft.com/office/officeart/2005/8/layout/hierarchy6"/>
    <dgm:cxn modelId="{DDBAA069-A2D5-4290-A0DD-164A99EF0DF7}" srcId="{5A2FA056-FAF5-408F-BE1F-88FDD65B244F}" destId="{6C4986B2-0722-49A9-93CA-314C2FA36512}" srcOrd="4" destOrd="0" parTransId="{C4CE7948-9576-4F48-901C-D98B5F676CDC}" sibTransId="{7AAA250D-4026-46A0-8861-A0CCCEA683B0}"/>
    <dgm:cxn modelId="{A06EE949-1117-422B-844B-E15E15381595}" type="presOf" srcId="{C88B471A-F8F6-438E-B609-6EEC930951EA}" destId="{2A022C9A-8D5C-46D4-BB1B-D2D59657255E}" srcOrd="0" destOrd="0" presId="urn:microsoft.com/office/officeart/2005/8/layout/hierarchy6"/>
    <dgm:cxn modelId="{24C1CF6B-2914-4037-B098-98F953163185}" type="presOf" srcId="{40FEF6EB-57EC-4AF0-8464-4AC9FE3FF0F6}" destId="{B35C5A94-AD85-4146-8F99-489BD22C5D4C}" srcOrd="0" destOrd="0" presId="urn:microsoft.com/office/officeart/2005/8/layout/hierarchy6"/>
    <dgm:cxn modelId="{92960D6C-862B-44E9-9A5F-18F412D2D58D}" srcId="{482349A1-92F1-4A84-B838-CBA145D6C7C9}" destId="{5CDC5CA8-27D1-4CBD-A963-97BF6E51ABCA}" srcOrd="2" destOrd="0" parTransId="{321FE7DB-D09F-4514-ACA5-2514F6674E9D}" sibTransId="{329220CA-9AC2-4230-BF1A-0B3CBE490700}"/>
    <dgm:cxn modelId="{5169ED6C-5388-4026-865F-EFA945EBD70D}" type="presOf" srcId="{2C9F4763-FC0F-4072-97B8-0794A0062788}" destId="{EF3F1D7B-FDD4-4582-A211-023CD58F8F8D}" srcOrd="0" destOrd="0" presId="urn:microsoft.com/office/officeart/2005/8/layout/hierarchy6"/>
    <dgm:cxn modelId="{9BE5644E-71A0-4B6B-A110-756D9098F62A}" type="presOf" srcId="{C46CEC44-3127-443C-9A37-A70AE990D466}" destId="{21786C96-CC1A-4BA4-86CE-AE4E10B84C2E}" srcOrd="0" destOrd="0" presId="urn:microsoft.com/office/officeart/2005/8/layout/hierarchy6"/>
    <dgm:cxn modelId="{3C5F6970-6B09-4A9E-A133-146FC9D2B661}" srcId="{1BA8B026-0483-4DCA-8701-AFD8C7BFC620}" destId="{215AE74B-599D-48AA-A9B8-9E4F42CF91BE}" srcOrd="0" destOrd="0" parTransId="{FCD96A0C-1F67-4295-A90E-C7B0BE973F4D}" sibTransId="{82F4D2DC-EBF1-4918-B647-5EA83C43225A}"/>
    <dgm:cxn modelId="{DFD44471-8C3C-47A1-9911-741DEC644088}" srcId="{5A2FA056-FAF5-408F-BE1F-88FDD65B244F}" destId="{FC0CD302-81FA-4BE5-B871-DA78A8BC05C2}" srcOrd="2" destOrd="0" parTransId="{5A099BEC-238D-4CD3-BB03-9620BF335E54}" sibTransId="{857B63EA-46C3-4CE5-9B61-0A4662B698C7}"/>
    <dgm:cxn modelId="{D4F25871-7029-42BF-B59F-7B7F0450A92C}" type="presOf" srcId="{321FE7DB-D09F-4514-ACA5-2514F6674E9D}" destId="{6651FAC5-5A4E-4692-BA7A-2087E9F5EF7E}" srcOrd="0" destOrd="0" presId="urn:microsoft.com/office/officeart/2005/8/layout/hierarchy6"/>
    <dgm:cxn modelId="{87CD8575-5190-4FF8-B422-2A5564E76F86}" srcId="{5A2FA056-FAF5-408F-BE1F-88FDD65B244F}" destId="{33A6E163-EDF5-400E-AA32-1B6CC18E0E2C}" srcOrd="3" destOrd="0" parTransId="{EA205B9C-4BDA-4F2D-9FF6-D3A87DA8A594}" sibTransId="{FADAE62E-B40E-45EF-A1D9-9936FAC510CE}"/>
    <dgm:cxn modelId="{5749B475-5F73-4FE9-BE52-D777713E4542}" type="presOf" srcId="{5CDC5CA8-27D1-4CBD-A963-97BF6E51ABCA}" destId="{BF26FD2E-DCED-40B7-B3FE-832A386ADE0E}" srcOrd="0" destOrd="0" presId="urn:microsoft.com/office/officeart/2005/8/layout/hierarchy6"/>
    <dgm:cxn modelId="{029E967C-5A11-4C93-9A32-6B993E1B39C2}" type="presOf" srcId="{767AC257-62A7-4618-BBAE-29F543F47584}" destId="{5A8FC288-BB70-4607-AA7B-D786B5F52554}" srcOrd="0" destOrd="0" presId="urn:microsoft.com/office/officeart/2005/8/layout/hierarchy6"/>
    <dgm:cxn modelId="{671B3187-8C6D-4A07-9C5B-4EB35737F37F}" type="presOf" srcId="{33A6E163-EDF5-400E-AA32-1B6CC18E0E2C}" destId="{D56E514A-ACE1-412C-AB47-4D041CE6F800}" srcOrd="1" destOrd="0" presId="urn:microsoft.com/office/officeart/2005/8/layout/hierarchy6"/>
    <dgm:cxn modelId="{F6271D88-5EE8-4A2F-AB31-0F06B95D30AF}" srcId="{A55900B6-856B-4F8E-837F-29CC692078A7}" destId="{9C16105F-F8B6-41B5-B699-7E36101F7618}" srcOrd="0" destOrd="0" parTransId="{A64EB5D1-BD90-4020-90A4-B575C4DA66AA}" sibTransId="{34CC2A16-0157-4B44-9C77-FFE78648DC80}"/>
    <dgm:cxn modelId="{66A45B8C-3218-49AD-95AC-5C682E6B8FD8}" type="presOf" srcId="{33A6E163-EDF5-400E-AA32-1B6CC18E0E2C}" destId="{4A47F853-C960-4080-BA46-0096FD6D3D39}" srcOrd="0" destOrd="0" presId="urn:microsoft.com/office/officeart/2005/8/layout/hierarchy6"/>
    <dgm:cxn modelId="{34A93D9E-9E72-47C8-A700-B5141B80DA92}" srcId="{482349A1-92F1-4A84-B838-CBA145D6C7C9}" destId="{2FA8B168-C9E9-4DFC-AFAE-0E2ACFEF70FE}" srcOrd="0" destOrd="0" parTransId="{3AC7EC98-942D-4774-9E9F-2EE280BBA365}" sibTransId="{359061AC-5394-44B5-963A-620F51DC9DE4}"/>
    <dgm:cxn modelId="{1A02F59F-078D-4F1C-B689-8167735E2D3E}" srcId="{1BA8B026-0483-4DCA-8701-AFD8C7BFC620}" destId="{D726A7A9-11B4-4DCE-A0EC-16B094C8556F}" srcOrd="1" destOrd="0" parTransId="{767AC257-62A7-4618-BBAE-29F543F47584}" sibTransId="{F4573E24-0D54-445C-9E21-E0CA159048A9}"/>
    <dgm:cxn modelId="{BD070DA4-DA6E-4644-BB77-72FE4D0808AF}" type="presOf" srcId="{984918D5-8B97-4885-9A29-B19970113EE8}" destId="{C1EC29C8-BF23-4485-9F28-60D55A4E4EB0}" srcOrd="0" destOrd="0" presId="urn:microsoft.com/office/officeart/2005/8/layout/hierarchy6"/>
    <dgm:cxn modelId="{605154A4-61FF-4E92-9FBD-91D56F971ABA}" type="presOf" srcId="{FCD96A0C-1F67-4295-A90E-C7B0BE973F4D}" destId="{926D2BC0-FDE3-40FD-A9DB-2FD5F0840B62}" srcOrd="0" destOrd="0" presId="urn:microsoft.com/office/officeart/2005/8/layout/hierarchy6"/>
    <dgm:cxn modelId="{8045C8A5-DBFE-41C4-9EF5-FD88C1DBD0CA}" type="presOf" srcId="{3AC7EC98-942D-4774-9E9F-2EE280BBA365}" destId="{DC1603C1-198C-4C44-9D91-4DB0E1D90E00}" srcOrd="0" destOrd="0" presId="urn:microsoft.com/office/officeart/2005/8/layout/hierarchy6"/>
    <dgm:cxn modelId="{B8C7F0A9-78CD-47AE-879C-A17713222363}" type="presOf" srcId="{A55900B6-856B-4F8E-837F-29CC692078A7}" destId="{3CFBB450-84AE-4BD4-B49D-A8E3EC7FFD80}" srcOrd="0" destOrd="0" presId="urn:microsoft.com/office/officeart/2005/8/layout/hierarchy6"/>
    <dgm:cxn modelId="{EE0424B8-B8A1-49E9-974B-96FD8A19A746}" type="presOf" srcId="{2F0D2A43-0A3F-44AB-8845-1EC244EEAC5F}" destId="{42884530-1FA8-486D-8985-F76FC6BD1322}" srcOrd="0" destOrd="0" presId="urn:microsoft.com/office/officeart/2005/8/layout/hierarchy6"/>
    <dgm:cxn modelId="{4DBD5DBA-4D0D-4F0C-B26C-231AC4C044A6}" type="presOf" srcId="{482349A1-92F1-4A84-B838-CBA145D6C7C9}" destId="{3B035EFC-23D9-4F48-885A-436507ABBEC7}" srcOrd="0" destOrd="0" presId="urn:microsoft.com/office/officeart/2005/8/layout/hierarchy6"/>
    <dgm:cxn modelId="{C42DEABF-09EF-424E-B862-14C6EA5D9710}" type="presOf" srcId="{F0515C3F-4961-4461-80D5-447FB8DD1787}" destId="{AC4AB139-EFBA-4A10-AC41-DC11F3D8BC2B}" srcOrd="0" destOrd="0" presId="urn:microsoft.com/office/officeart/2005/8/layout/hierarchy6"/>
    <dgm:cxn modelId="{501000C2-A388-4018-9F3E-26EAE39D902D}" type="presOf" srcId="{6C4986B2-0722-49A9-93CA-314C2FA36512}" destId="{ECE9F651-F47F-4B8F-BC7A-D94F4BBBE851}" srcOrd="1" destOrd="0" presId="urn:microsoft.com/office/officeart/2005/8/layout/hierarchy6"/>
    <dgm:cxn modelId="{30D82FC5-9F31-4515-8CC0-F4C546A1DD44}" type="presOf" srcId="{FC0CD302-81FA-4BE5-B871-DA78A8BC05C2}" destId="{516C9273-9DF0-4E40-8356-41BA6D5B2096}" srcOrd="0" destOrd="0" presId="urn:microsoft.com/office/officeart/2005/8/layout/hierarchy6"/>
    <dgm:cxn modelId="{5E458AC9-0ACF-487F-A5D4-831619B1ED8E}" type="presOf" srcId="{1BA8B026-0483-4DCA-8701-AFD8C7BFC620}" destId="{CE0F4E57-1A40-4FD8-9BCD-E13F8197FBAE}" srcOrd="0" destOrd="0" presId="urn:microsoft.com/office/officeart/2005/8/layout/hierarchy6"/>
    <dgm:cxn modelId="{990BFDC9-C984-44FB-9FFD-76BB2503F10A}" srcId="{A55900B6-856B-4F8E-837F-29CC692078A7}" destId="{1BA8B026-0483-4DCA-8701-AFD8C7BFC620}" srcOrd="1" destOrd="0" parTransId="{40FEF6EB-57EC-4AF0-8464-4AC9FE3FF0F6}" sibTransId="{81021E47-8AAB-4902-8099-9253385622A6}"/>
    <dgm:cxn modelId="{898DA4D0-C652-4083-A4DD-F83FE629A3D6}" srcId="{9C16105F-F8B6-41B5-B699-7E36101F7618}" destId="{AD12233D-46F4-4E09-92F3-0CE4DE3DDF4A}" srcOrd="0" destOrd="0" parTransId="{2EFD704A-FCD2-48B0-A532-A170C5C258D6}" sibTransId="{95B74E3F-B9D6-4FD8-9E09-FC045257036E}"/>
    <dgm:cxn modelId="{4A88BBDD-CBF2-4299-8A72-A3EF93FE26CA}" type="presOf" srcId="{9C16105F-F8B6-41B5-B699-7E36101F7618}" destId="{A01DBABD-72D1-41FB-AA87-27454B1C339C}" srcOrd="0" destOrd="0" presId="urn:microsoft.com/office/officeart/2005/8/layout/hierarchy6"/>
    <dgm:cxn modelId="{51277BE1-BFD3-464E-B004-72906891648E}" srcId="{9C16105F-F8B6-41B5-B699-7E36101F7618}" destId="{2F0D2A43-0A3F-44AB-8845-1EC244EEAC5F}" srcOrd="1" destOrd="0" parTransId="{86617CDF-0444-4F18-B9E4-B8113EE92614}" sibTransId="{248A197E-F3F3-4584-9676-B41DB0464FAB}"/>
    <dgm:cxn modelId="{F105ADE8-1D00-41B2-8E9E-0608F1EEA638}" type="presOf" srcId="{D726A7A9-11B4-4DCE-A0EC-16B094C8556F}" destId="{9A036BF9-73B5-48FC-8FD7-63D0100B7DF8}" srcOrd="0" destOrd="0" presId="urn:microsoft.com/office/officeart/2005/8/layout/hierarchy6"/>
    <dgm:cxn modelId="{6C2685ED-42D8-4B7A-9406-61037F2182B5}" type="presOf" srcId="{2EFD704A-FCD2-48B0-A532-A170C5C258D6}" destId="{C270D997-1F47-4FB6-8745-422360B7128B}" srcOrd="0" destOrd="0" presId="urn:microsoft.com/office/officeart/2005/8/layout/hierarchy6"/>
    <dgm:cxn modelId="{56746FEE-9B65-4CA2-B211-D9BA437F02A2}" srcId="{482349A1-92F1-4A84-B838-CBA145D6C7C9}" destId="{984918D5-8B97-4885-9A29-B19970113EE8}" srcOrd="1" destOrd="0" parTransId="{C88B471A-F8F6-438E-B609-6EEC930951EA}" sibTransId="{E2A528B5-E94A-4C2B-829F-45AC2A830722}"/>
    <dgm:cxn modelId="{6810E3EE-83D0-4FC1-A660-AC8DC4D47621}" type="presOf" srcId="{F0515C3F-4961-4461-80D5-447FB8DD1787}" destId="{25AC122C-919A-4DB2-AACA-06B5812E3FDA}" srcOrd="1" destOrd="0" presId="urn:microsoft.com/office/officeart/2005/8/layout/hierarchy6"/>
    <dgm:cxn modelId="{9908BAF3-12DF-4C34-A630-71CC2D429382}" type="presOf" srcId="{0814E9C0-8D55-4C50-9998-2C5BDB0C089F}" destId="{F7FE5D94-5A77-4144-8E19-4BFB79C38350}" srcOrd="0" destOrd="0" presId="urn:microsoft.com/office/officeart/2005/8/layout/hierarchy6"/>
    <dgm:cxn modelId="{379F93F6-6B2F-4650-B28A-D9AB4B4BBFF7}" type="presOf" srcId="{86617CDF-0444-4F18-B9E4-B8113EE92614}" destId="{28ECC3B3-D18F-4283-BF07-30431C498CF0}" srcOrd="0" destOrd="0" presId="urn:microsoft.com/office/officeart/2005/8/layout/hierarchy6"/>
    <dgm:cxn modelId="{E9981C38-50EA-445D-B438-7984C8B64F7B}" type="presParOf" srcId="{014DECDE-A742-43FB-A59F-9F5CE65F03E7}" destId="{E6C8D208-A810-409B-A0BC-9F9787618D65}" srcOrd="0" destOrd="0" presId="urn:microsoft.com/office/officeart/2005/8/layout/hierarchy6"/>
    <dgm:cxn modelId="{E15EE1F9-349F-4494-AA96-FA1D082381F9}" type="presParOf" srcId="{E6C8D208-A810-409B-A0BC-9F9787618D65}" destId="{DE8588DC-1558-49E5-80FB-701B9B12AB58}" srcOrd="0" destOrd="0" presId="urn:microsoft.com/office/officeart/2005/8/layout/hierarchy6"/>
    <dgm:cxn modelId="{4ADF7C08-F177-4561-81D3-4292C0986833}" type="presParOf" srcId="{E6C8D208-A810-409B-A0BC-9F9787618D65}" destId="{C1D4143E-186B-4C87-B34A-0E5CD72A1851}" srcOrd="1" destOrd="0" presId="urn:microsoft.com/office/officeart/2005/8/layout/hierarchy6"/>
    <dgm:cxn modelId="{BF987E02-ED88-4EE3-9D4F-BF4D951EF3F8}" type="presParOf" srcId="{C1D4143E-186B-4C87-B34A-0E5CD72A1851}" destId="{F7E7E2BE-2497-4B00-905A-DBBC2859F410}" srcOrd="0" destOrd="0" presId="urn:microsoft.com/office/officeart/2005/8/layout/hierarchy6"/>
    <dgm:cxn modelId="{21FA9F3F-2294-4FCA-8CA3-5D2924611BBD}" type="presParOf" srcId="{F7E7E2BE-2497-4B00-905A-DBBC2859F410}" destId="{3CFBB450-84AE-4BD4-B49D-A8E3EC7FFD80}" srcOrd="0" destOrd="0" presId="urn:microsoft.com/office/officeart/2005/8/layout/hierarchy6"/>
    <dgm:cxn modelId="{8E7691B4-150D-4FD0-9C98-E0584ACF22A7}" type="presParOf" srcId="{F7E7E2BE-2497-4B00-905A-DBBC2859F410}" destId="{43829C6B-9123-4CE2-AB58-A4F46943FF31}" srcOrd="1" destOrd="0" presId="urn:microsoft.com/office/officeart/2005/8/layout/hierarchy6"/>
    <dgm:cxn modelId="{C8BFA424-BA50-421E-83AA-2E7C23491D8A}" type="presParOf" srcId="{43829C6B-9123-4CE2-AB58-A4F46943FF31}" destId="{2CBF1F0E-271D-4C03-9848-279966EFC342}" srcOrd="0" destOrd="0" presId="urn:microsoft.com/office/officeart/2005/8/layout/hierarchy6"/>
    <dgm:cxn modelId="{C2769DE5-6983-4DAE-B47C-21664D86A1B7}" type="presParOf" srcId="{43829C6B-9123-4CE2-AB58-A4F46943FF31}" destId="{773C9D6B-B541-42C7-B40F-B0C1225441BD}" srcOrd="1" destOrd="0" presId="urn:microsoft.com/office/officeart/2005/8/layout/hierarchy6"/>
    <dgm:cxn modelId="{89F30E86-FCF3-4B74-B3A7-893C430FFCF2}" type="presParOf" srcId="{773C9D6B-B541-42C7-B40F-B0C1225441BD}" destId="{A01DBABD-72D1-41FB-AA87-27454B1C339C}" srcOrd="0" destOrd="0" presId="urn:microsoft.com/office/officeart/2005/8/layout/hierarchy6"/>
    <dgm:cxn modelId="{A7582C43-BA69-4F87-BE29-A2972D72AEFB}" type="presParOf" srcId="{773C9D6B-B541-42C7-B40F-B0C1225441BD}" destId="{E80251DE-BB97-4219-8025-E0C85769843A}" srcOrd="1" destOrd="0" presId="urn:microsoft.com/office/officeart/2005/8/layout/hierarchy6"/>
    <dgm:cxn modelId="{3B03B312-32AF-4BD2-A442-05B8B03D45AB}" type="presParOf" srcId="{E80251DE-BB97-4219-8025-E0C85769843A}" destId="{C270D997-1F47-4FB6-8745-422360B7128B}" srcOrd="0" destOrd="0" presId="urn:microsoft.com/office/officeart/2005/8/layout/hierarchy6"/>
    <dgm:cxn modelId="{54F84566-0DF3-44A1-BD64-ABAB741BCDAF}" type="presParOf" srcId="{E80251DE-BB97-4219-8025-E0C85769843A}" destId="{4AAF1943-014A-4EF1-81A2-6A8D3BFF9E52}" srcOrd="1" destOrd="0" presId="urn:microsoft.com/office/officeart/2005/8/layout/hierarchy6"/>
    <dgm:cxn modelId="{7218FD1B-7935-4497-8724-D6D40133B3AC}" type="presParOf" srcId="{4AAF1943-014A-4EF1-81A2-6A8D3BFF9E52}" destId="{50FFCCA5-7576-4FC9-B740-ADFB5A79C7AE}" srcOrd="0" destOrd="0" presId="urn:microsoft.com/office/officeart/2005/8/layout/hierarchy6"/>
    <dgm:cxn modelId="{9920D331-84F9-4EA8-B06D-B9454669976B}" type="presParOf" srcId="{4AAF1943-014A-4EF1-81A2-6A8D3BFF9E52}" destId="{04C48562-E08F-482E-B2AE-17A40F7FC839}" srcOrd="1" destOrd="0" presId="urn:microsoft.com/office/officeart/2005/8/layout/hierarchy6"/>
    <dgm:cxn modelId="{6CCFA07B-9BAD-4D2D-A8E7-E6AAC8D5225C}" type="presParOf" srcId="{E80251DE-BB97-4219-8025-E0C85769843A}" destId="{28ECC3B3-D18F-4283-BF07-30431C498CF0}" srcOrd="2" destOrd="0" presId="urn:microsoft.com/office/officeart/2005/8/layout/hierarchy6"/>
    <dgm:cxn modelId="{48B4BCB9-4CAF-4197-A663-902E44FFC793}" type="presParOf" srcId="{E80251DE-BB97-4219-8025-E0C85769843A}" destId="{25911B2E-A7B3-4542-B43C-760819A5016D}" srcOrd="3" destOrd="0" presId="urn:microsoft.com/office/officeart/2005/8/layout/hierarchy6"/>
    <dgm:cxn modelId="{453BFA57-CC00-4FFE-9931-C844AA5374AB}" type="presParOf" srcId="{25911B2E-A7B3-4542-B43C-760819A5016D}" destId="{42884530-1FA8-486D-8985-F76FC6BD1322}" srcOrd="0" destOrd="0" presId="urn:microsoft.com/office/officeart/2005/8/layout/hierarchy6"/>
    <dgm:cxn modelId="{B0589408-2E39-4570-8C93-349D2AED9BC4}" type="presParOf" srcId="{25911B2E-A7B3-4542-B43C-760819A5016D}" destId="{BA33531A-AD4E-4364-893E-8E194404290B}" srcOrd="1" destOrd="0" presId="urn:microsoft.com/office/officeart/2005/8/layout/hierarchy6"/>
    <dgm:cxn modelId="{75500158-EA06-4BF7-820C-3DB1B4D8AB4C}" type="presParOf" srcId="{E80251DE-BB97-4219-8025-E0C85769843A}" destId="{EF3F1D7B-FDD4-4582-A211-023CD58F8F8D}" srcOrd="4" destOrd="0" presId="urn:microsoft.com/office/officeart/2005/8/layout/hierarchy6"/>
    <dgm:cxn modelId="{5636E646-0D61-46E6-B311-B49ECA426341}" type="presParOf" srcId="{E80251DE-BB97-4219-8025-E0C85769843A}" destId="{4A3FF963-32EC-4213-8D63-E55403FFE7FC}" srcOrd="5" destOrd="0" presId="urn:microsoft.com/office/officeart/2005/8/layout/hierarchy6"/>
    <dgm:cxn modelId="{F70511F8-C4C9-4D51-8633-7B88F690AF3B}" type="presParOf" srcId="{4A3FF963-32EC-4213-8D63-E55403FFE7FC}" destId="{FAFDFEBB-1F1B-40FF-BED5-902F3700E19C}" srcOrd="0" destOrd="0" presId="urn:microsoft.com/office/officeart/2005/8/layout/hierarchy6"/>
    <dgm:cxn modelId="{28CD8041-F1A3-4271-AFD8-D2566671E372}" type="presParOf" srcId="{4A3FF963-32EC-4213-8D63-E55403FFE7FC}" destId="{DD73B450-D180-411B-B23A-217405CC4DD9}" srcOrd="1" destOrd="0" presId="urn:microsoft.com/office/officeart/2005/8/layout/hierarchy6"/>
    <dgm:cxn modelId="{F5AF31F6-B321-433D-90CA-B4E9B9513FF1}" type="presParOf" srcId="{43829C6B-9123-4CE2-AB58-A4F46943FF31}" destId="{B35C5A94-AD85-4146-8F99-489BD22C5D4C}" srcOrd="2" destOrd="0" presId="urn:microsoft.com/office/officeart/2005/8/layout/hierarchy6"/>
    <dgm:cxn modelId="{8CCE838A-BDD9-49FC-BB33-ABE489B29BA6}" type="presParOf" srcId="{43829C6B-9123-4CE2-AB58-A4F46943FF31}" destId="{566439B1-60DE-4ECF-880F-13F4FD89A633}" srcOrd="3" destOrd="0" presId="urn:microsoft.com/office/officeart/2005/8/layout/hierarchy6"/>
    <dgm:cxn modelId="{AC8BAC0F-E1AA-4FD6-B469-715CC2D86587}" type="presParOf" srcId="{566439B1-60DE-4ECF-880F-13F4FD89A633}" destId="{CE0F4E57-1A40-4FD8-9BCD-E13F8197FBAE}" srcOrd="0" destOrd="0" presId="urn:microsoft.com/office/officeart/2005/8/layout/hierarchy6"/>
    <dgm:cxn modelId="{20C749EB-EFCB-4A05-83E5-E0F0FFA8BDF3}" type="presParOf" srcId="{566439B1-60DE-4ECF-880F-13F4FD89A633}" destId="{D7B96AC5-21DC-4D01-93FF-FFA83504ACA8}" srcOrd="1" destOrd="0" presId="urn:microsoft.com/office/officeart/2005/8/layout/hierarchy6"/>
    <dgm:cxn modelId="{51B1B535-300E-4448-AB3A-45B60D169898}" type="presParOf" srcId="{D7B96AC5-21DC-4D01-93FF-FFA83504ACA8}" destId="{926D2BC0-FDE3-40FD-A9DB-2FD5F0840B62}" srcOrd="0" destOrd="0" presId="urn:microsoft.com/office/officeart/2005/8/layout/hierarchy6"/>
    <dgm:cxn modelId="{8525A930-9129-4AD0-9D0F-16F72C91984A}" type="presParOf" srcId="{D7B96AC5-21DC-4D01-93FF-FFA83504ACA8}" destId="{0F263A2E-F985-4CF4-A36A-1F4217B698B0}" srcOrd="1" destOrd="0" presId="urn:microsoft.com/office/officeart/2005/8/layout/hierarchy6"/>
    <dgm:cxn modelId="{DB7DD963-CC67-4E37-B6ED-06E54243ABD1}" type="presParOf" srcId="{0F263A2E-F985-4CF4-A36A-1F4217B698B0}" destId="{B558FAA4-2967-4249-A6D4-074B860F2AAF}" srcOrd="0" destOrd="0" presId="urn:microsoft.com/office/officeart/2005/8/layout/hierarchy6"/>
    <dgm:cxn modelId="{BA96180E-D6D3-4646-B913-028FE29696BC}" type="presParOf" srcId="{0F263A2E-F985-4CF4-A36A-1F4217B698B0}" destId="{04BB1604-B643-4378-9F80-F8F7654FEC22}" srcOrd="1" destOrd="0" presId="urn:microsoft.com/office/officeart/2005/8/layout/hierarchy6"/>
    <dgm:cxn modelId="{11E9ACA0-9B01-4A56-B190-AB52694AFFF8}" type="presParOf" srcId="{D7B96AC5-21DC-4D01-93FF-FFA83504ACA8}" destId="{5A8FC288-BB70-4607-AA7B-D786B5F52554}" srcOrd="2" destOrd="0" presId="urn:microsoft.com/office/officeart/2005/8/layout/hierarchy6"/>
    <dgm:cxn modelId="{AC04CE1D-21E6-40E8-8370-64A692019E79}" type="presParOf" srcId="{D7B96AC5-21DC-4D01-93FF-FFA83504ACA8}" destId="{3F365ACF-C499-4F40-88ED-279AA9D9A165}" srcOrd="3" destOrd="0" presId="urn:microsoft.com/office/officeart/2005/8/layout/hierarchy6"/>
    <dgm:cxn modelId="{CD7690FF-02C3-46F3-B0D6-CE9B5FEF3B8F}" type="presParOf" srcId="{3F365ACF-C499-4F40-88ED-279AA9D9A165}" destId="{9A036BF9-73B5-48FC-8FD7-63D0100B7DF8}" srcOrd="0" destOrd="0" presId="urn:microsoft.com/office/officeart/2005/8/layout/hierarchy6"/>
    <dgm:cxn modelId="{19349D97-9D78-4A62-A0ED-57615327C477}" type="presParOf" srcId="{3F365ACF-C499-4F40-88ED-279AA9D9A165}" destId="{AF372CF0-6377-4A8D-BE93-973DC60FBCFA}" srcOrd="1" destOrd="0" presId="urn:microsoft.com/office/officeart/2005/8/layout/hierarchy6"/>
    <dgm:cxn modelId="{1CC611DD-E756-47F5-B150-10DF2F04B38C}" type="presParOf" srcId="{D7B96AC5-21DC-4D01-93FF-FFA83504ACA8}" destId="{CB990AB7-793B-44E0-8096-0C7C9E81ED89}" srcOrd="4" destOrd="0" presId="urn:microsoft.com/office/officeart/2005/8/layout/hierarchy6"/>
    <dgm:cxn modelId="{850610FC-292C-4470-9F8F-8D38B25FAC6B}" type="presParOf" srcId="{D7B96AC5-21DC-4D01-93FF-FFA83504ACA8}" destId="{5E43ADBB-08B3-4438-9C4B-03DBDC28C741}" srcOrd="5" destOrd="0" presId="urn:microsoft.com/office/officeart/2005/8/layout/hierarchy6"/>
    <dgm:cxn modelId="{66A67DEA-6BA3-429B-9900-F7A18FB17827}" type="presParOf" srcId="{5E43ADBB-08B3-4438-9C4B-03DBDC28C741}" destId="{F7FE5D94-5A77-4144-8E19-4BFB79C38350}" srcOrd="0" destOrd="0" presId="urn:microsoft.com/office/officeart/2005/8/layout/hierarchy6"/>
    <dgm:cxn modelId="{A37FF39C-7A2A-450C-867C-5558EB8B9FE7}" type="presParOf" srcId="{5E43ADBB-08B3-4438-9C4B-03DBDC28C741}" destId="{5508DC26-655F-4E64-8EB2-4A59F026FE20}" srcOrd="1" destOrd="0" presId="urn:microsoft.com/office/officeart/2005/8/layout/hierarchy6"/>
    <dgm:cxn modelId="{AE8FEBDC-F040-403E-9808-0B23FACE9EA1}" type="presParOf" srcId="{43829C6B-9123-4CE2-AB58-A4F46943FF31}" destId="{21786C96-CC1A-4BA4-86CE-AE4E10B84C2E}" srcOrd="4" destOrd="0" presId="urn:microsoft.com/office/officeart/2005/8/layout/hierarchy6"/>
    <dgm:cxn modelId="{61DABD49-4687-4864-9687-D850939CA29B}" type="presParOf" srcId="{43829C6B-9123-4CE2-AB58-A4F46943FF31}" destId="{E770D20E-6EE2-4670-B364-463548699802}" srcOrd="5" destOrd="0" presId="urn:microsoft.com/office/officeart/2005/8/layout/hierarchy6"/>
    <dgm:cxn modelId="{E974DB08-5D2B-4BF4-A663-C61588EC7355}" type="presParOf" srcId="{E770D20E-6EE2-4670-B364-463548699802}" destId="{3B035EFC-23D9-4F48-885A-436507ABBEC7}" srcOrd="0" destOrd="0" presId="urn:microsoft.com/office/officeart/2005/8/layout/hierarchy6"/>
    <dgm:cxn modelId="{474C5C2B-3F39-4FAD-ADFD-4CA1A2F0996B}" type="presParOf" srcId="{E770D20E-6EE2-4670-B364-463548699802}" destId="{C752CA4B-18A9-445B-A4EE-722D3098392B}" srcOrd="1" destOrd="0" presId="urn:microsoft.com/office/officeart/2005/8/layout/hierarchy6"/>
    <dgm:cxn modelId="{32B13609-1D92-4383-86AE-748ADE788B5D}" type="presParOf" srcId="{C752CA4B-18A9-445B-A4EE-722D3098392B}" destId="{DC1603C1-198C-4C44-9D91-4DB0E1D90E00}" srcOrd="0" destOrd="0" presId="urn:microsoft.com/office/officeart/2005/8/layout/hierarchy6"/>
    <dgm:cxn modelId="{206B5D54-A914-4C53-9155-5F24A6B8FE9B}" type="presParOf" srcId="{C752CA4B-18A9-445B-A4EE-722D3098392B}" destId="{BC55D91F-995C-4D10-90AC-781A337EBFEF}" srcOrd="1" destOrd="0" presId="urn:microsoft.com/office/officeart/2005/8/layout/hierarchy6"/>
    <dgm:cxn modelId="{FEA0B51A-D8AE-42C7-AD72-8A25834FD757}" type="presParOf" srcId="{BC55D91F-995C-4D10-90AC-781A337EBFEF}" destId="{C5B867CB-1C99-4771-BF5A-71E836150546}" srcOrd="0" destOrd="0" presId="urn:microsoft.com/office/officeart/2005/8/layout/hierarchy6"/>
    <dgm:cxn modelId="{C1DDB46E-C7DA-4444-B5D7-CAEB1C9FB7E5}" type="presParOf" srcId="{BC55D91F-995C-4D10-90AC-781A337EBFEF}" destId="{4B1ED3AC-5119-4E85-8B71-49C95922BC9F}" srcOrd="1" destOrd="0" presId="urn:microsoft.com/office/officeart/2005/8/layout/hierarchy6"/>
    <dgm:cxn modelId="{2198D473-DCFD-466E-93C4-1D475C9F10C7}" type="presParOf" srcId="{C752CA4B-18A9-445B-A4EE-722D3098392B}" destId="{2A022C9A-8D5C-46D4-BB1B-D2D59657255E}" srcOrd="2" destOrd="0" presId="urn:microsoft.com/office/officeart/2005/8/layout/hierarchy6"/>
    <dgm:cxn modelId="{80799524-D491-48E8-8A1C-E647CCCAB894}" type="presParOf" srcId="{C752CA4B-18A9-445B-A4EE-722D3098392B}" destId="{047D3FAE-3D4D-434E-84AE-77A6081B7D26}" srcOrd="3" destOrd="0" presId="urn:microsoft.com/office/officeart/2005/8/layout/hierarchy6"/>
    <dgm:cxn modelId="{5B4B5A34-009E-4AB5-9E8B-0D6AF337FDCC}" type="presParOf" srcId="{047D3FAE-3D4D-434E-84AE-77A6081B7D26}" destId="{C1EC29C8-BF23-4485-9F28-60D55A4E4EB0}" srcOrd="0" destOrd="0" presId="urn:microsoft.com/office/officeart/2005/8/layout/hierarchy6"/>
    <dgm:cxn modelId="{EBFFFB92-B63A-467E-994A-12A925FB18E7}" type="presParOf" srcId="{047D3FAE-3D4D-434E-84AE-77A6081B7D26}" destId="{C7905E61-7F81-4FED-8D7C-25E1B5B38BA8}" srcOrd="1" destOrd="0" presId="urn:microsoft.com/office/officeart/2005/8/layout/hierarchy6"/>
    <dgm:cxn modelId="{0074D308-C29D-40EF-93E0-64A31A776D93}" type="presParOf" srcId="{C752CA4B-18A9-445B-A4EE-722D3098392B}" destId="{6651FAC5-5A4E-4692-BA7A-2087E9F5EF7E}" srcOrd="4" destOrd="0" presId="urn:microsoft.com/office/officeart/2005/8/layout/hierarchy6"/>
    <dgm:cxn modelId="{0F15BE6B-B541-4BD9-AB66-8AD90790073E}" type="presParOf" srcId="{C752CA4B-18A9-445B-A4EE-722D3098392B}" destId="{7CCAAD80-DFED-4B89-97A0-C42F026AF9D7}" srcOrd="5" destOrd="0" presId="urn:microsoft.com/office/officeart/2005/8/layout/hierarchy6"/>
    <dgm:cxn modelId="{25B9B78A-6601-4C3C-BB81-F324BDDE4FA0}" type="presParOf" srcId="{7CCAAD80-DFED-4B89-97A0-C42F026AF9D7}" destId="{BF26FD2E-DCED-40B7-B3FE-832A386ADE0E}" srcOrd="0" destOrd="0" presId="urn:microsoft.com/office/officeart/2005/8/layout/hierarchy6"/>
    <dgm:cxn modelId="{2A71CC66-87B2-4528-AC27-83E996F9295D}" type="presParOf" srcId="{7CCAAD80-DFED-4B89-97A0-C42F026AF9D7}" destId="{896DF645-7946-42B5-8747-51D37CDE2935}" srcOrd="1" destOrd="0" presId="urn:microsoft.com/office/officeart/2005/8/layout/hierarchy6"/>
    <dgm:cxn modelId="{BEBB9CE3-A973-46AA-B0FE-9FE791FFD688}" type="presParOf" srcId="{014DECDE-A742-43FB-A59F-9F5CE65F03E7}" destId="{A2FE37A1-CD7C-4503-A142-963C8A66AC5B}" srcOrd="1" destOrd="0" presId="urn:microsoft.com/office/officeart/2005/8/layout/hierarchy6"/>
    <dgm:cxn modelId="{3F7AA804-6CEF-4708-B7C0-CAAF1C51E243}" type="presParOf" srcId="{A2FE37A1-CD7C-4503-A142-963C8A66AC5B}" destId="{C129E02C-34C9-4B29-A46B-D71511EB8A35}" srcOrd="0" destOrd="0" presId="urn:microsoft.com/office/officeart/2005/8/layout/hierarchy6"/>
    <dgm:cxn modelId="{5D44E630-8BC5-4821-86D7-096E42495B35}" type="presParOf" srcId="{C129E02C-34C9-4B29-A46B-D71511EB8A35}" destId="{AC4AB139-EFBA-4A10-AC41-DC11F3D8BC2B}" srcOrd="0" destOrd="0" presId="urn:microsoft.com/office/officeart/2005/8/layout/hierarchy6"/>
    <dgm:cxn modelId="{95E92AC4-5590-4953-8C68-FCD0CE737FBE}" type="presParOf" srcId="{C129E02C-34C9-4B29-A46B-D71511EB8A35}" destId="{25AC122C-919A-4DB2-AACA-06B5812E3FDA}" srcOrd="1" destOrd="0" presId="urn:microsoft.com/office/officeart/2005/8/layout/hierarchy6"/>
    <dgm:cxn modelId="{ADDEDE6A-389F-4DDD-81C9-1E212C53D800}" type="presParOf" srcId="{A2FE37A1-CD7C-4503-A142-963C8A66AC5B}" destId="{5AA6BCC6-50CC-4BDB-A85E-FA1979FCAE2C}" srcOrd="1" destOrd="0" presId="urn:microsoft.com/office/officeart/2005/8/layout/hierarchy6"/>
    <dgm:cxn modelId="{D8145921-043A-4CE9-A469-D8DEA841DF00}" type="presParOf" srcId="{5AA6BCC6-50CC-4BDB-A85E-FA1979FCAE2C}" destId="{F43C1CA8-501E-413C-ADB6-7E30C0BE0831}" srcOrd="0" destOrd="0" presId="urn:microsoft.com/office/officeart/2005/8/layout/hierarchy6"/>
    <dgm:cxn modelId="{EF3C65D9-0758-4B94-A247-4C2F4736D2AC}" type="presParOf" srcId="{A2FE37A1-CD7C-4503-A142-963C8A66AC5B}" destId="{D3F97ED6-FE21-4F5F-82FF-0839417720CA}" srcOrd="2" destOrd="0" presId="urn:microsoft.com/office/officeart/2005/8/layout/hierarchy6"/>
    <dgm:cxn modelId="{50E0453D-7398-4954-9B33-3C39564134C1}" type="presParOf" srcId="{D3F97ED6-FE21-4F5F-82FF-0839417720CA}" destId="{516C9273-9DF0-4E40-8356-41BA6D5B2096}" srcOrd="0" destOrd="0" presId="urn:microsoft.com/office/officeart/2005/8/layout/hierarchy6"/>
    <dgm:cxn modelId="{DAB4E083-488C-4CCA-82F8-6B377568927F}" type="presParOf" srcId="{D3F97ED6-FE21-4F5F-82FF-0839417720CA}" destId="{1D77CE48-50FD-40D7-8B8E-3D3615E9AA8D}" srcOrd="1" destOrd="0" presId="urn:microsoft.com/office/officeart/2005/8/layout/hierarchy6"/>
    <dgm:cxn modelId="{9F742E14-F061-40FD-8CC9-203B30E1CB34}" type="presParOf" srcId="{A2FE37A1-CD7C-4503-A142-963C8A66AC5B}" destId="{B81FAC78-5DF2-4A1E-AAC7-8FF7C7359623}" srcOrd="3" destOrd="0" presId="urn:microsoft.com/office/officeart/2005/8/layout/hierarchy6"/>
    <dgm:cxn modelId="{EE9DA222-CD89-4DE8-8EE1-43E48A1E5E11}" type="presParOf" srcId="{B81FAC78-5DF2-4A1E-AAC7-8FF7C7359623}" destId="{1DE5FA47-CB15-4110-A64D-6DF5206D577E}" srcOrd="0" destOrd="0" presId="urn:microsoft.com/office/officeart/2005/8/layout/hierarchy6"/>
    <dgm:cxn modelId="{0DDC24F0-3FA0-440F-9EDA-BF6813A47848}" type="presParOf" srcId="{A2FE37A1-CD7C-4503-A142-963C8A66AC5B}" destId="{2E30DBDC-8522-4F53-BAE0-A2D45D066F06}" srcOrd="4" destOrd="0" presId="urn:microsoft.com/office/officeart/2005/8/layout/hierarchy6"/>
    <dgm:cxn modelId="{475839E3-0F77-43AC-BD98-A8C7F453DEE7}" type="presParOf" srcId="{2E30DBDC-8522-4F53-BAE0-A2D45D066F06}" destId="{4A47F853-C960-4080-BA46-0096FD6D3D39}" srcOrd="0" destOrd="0" presId="urn:microsoft.com/office/officeart/2005/8/layout/hierarchy6"/>
    <dgm:cxn modelId="{691673E3-8B36-4D02-9E73-4B815DF9CC6A}" type="presParOf" srcId="{2E30DBDC-8522-4F53-BAE0-A2D45D066F06}" destId="{D56E514A-ACE1-412C-AB47-4D041CE6F800}" srcOrd="1" destOrd="0" presId="urn:microsoft.com/office/officeart/2005/8/layout/hierarchy6"/>
    <dgm:cxn modelId="{0405516F-DE33-44B2-8169-099FC5623592}" type="presParOf" srcId="{A2FE37A1-CD7C-4503-A142-963C8A66AC5B}" destId="{B9C61FD7-DE47-4C1A-8AB6-38ADD26C4308}" srcOrd="5" destOrd="0" presId="urn:microsoft.com/office/officeart/2005/8/layout/hierarchy6"/>
    <dgm:cxn modelId="{82579014-EC72-4622-A29E-8A05FD999785}" type="presParOf" srcId="{B9C61FD7-DE47-4C1A-8AB6-38ADD26C4308}" destId="{5BBA23CE-FB44-4546-A5D6-3F2AF54E31DD}" srcOrd="0" destOrd="0" presId="urn:microsoft.com/office/officeart/2005/8/layout/hierarchy6"/>
    <dgm:cxn modelId="{D987D075-37DF-40E5-8817-6C38AA466ACD}" type="presParOf" srcId="{A2FE37A1-CD7C-4503-A142-963C8A66AC5B}" destId="{6A42732F-4842-4AC8-8236-2EE3236D5D0D}" srcOrd="6" destOrd="0" presId="urn:microsoft.com/office/officeart/2005/8/layout/hierarchy6"/>
    <dgm:cxn modelId="{AC5F5C5E-28D2-463D-8981-3D523E9F5F3D}" type="presParOf" srcId="{6A42732F-4842-4AC8-8236-2EE3236D5D0D}" destId="{7D464C05-A3A8-4013-AAEF-7A9A74C28710}" srcOrd="0" destOrd="0" presId="urn:microsoft.com/office/officeart/2005/8/layout/hierarchy6"/>
    <dgm:cxn modelId="{83E75991-6F05-49E8-87E7-23ED68D16C75}" type="presParOf" srcId="{6A42732F-4842-4AC8-8236-2EE3236D5D0D}" destId="{ECE9F651-F47F-4B8F-BC7A-D94F4BBBE85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A2FA056-FAF5-408F-BE1F-88FDD65B244F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5900B6-856B-4F8E-837F-29CC692078A7}">
      <dgm:prSet phldrT="[Text]"/>
      <dgm:spPr/>
      <dgm:t>
        <a:bodyPr/>
        <a:lstStyle/>
        <a:p>
          <a:r>
            <a:rPr lang="en-US" dirty="0"/>
            <a:t>Ice Cream Machine</a:t>
          </a:r>
        </a:p>
      </dgm:t>
    </dgm:pt>
    <dgm:pt modelId="{69F987FB-D87C-4397-A268-B88AF0CA5D39}" type="parTrans" cxnId="{A572C061-F178-424A-87E6-8C20348AEA17}">
      <dgm:prSet/>
      <dgm:spPr/>
      <dgm:t>
        <a:bodyPr/>
        <a:lstStyle/>
        <a:p>
          <a:endParaRPr lang="en-US"/>
        </a:p>
      </dgm:t>
    </dgm:pt>
    <dgm:pt modelId="{141D60A0-A921-432E-97D7-ACAFF31CD070}" type="sibTrans" cxnId="{A572C061-F178-424A-87E6-8C20348AEA17}">
      <dgm:prSet/>
      <dgm:spPr/>
      <dgm:t>
        <a:bodyPr/>
        <a:lstStyle/>
        <a:p>
          <a:endParaRPr lang="en-US"/>
        </a:p>
      </dgm:t>
    </dgm:pt>
    <dgm:pt modelId="{9C16105F-F8B6-41B5-B699-7E36101F7618}">
      <dgm:prSet phldrT="[Text]"/>
      <dgm:spPr/>
      <dgm:t>
        <a:bodyPr/>
        <a:lstStyle/>
        <a:p>
          <a:r>
            <a:rPr lang="en-US" dirty="0"/>
            <a:t>Productivity</a:t>
          </a:r>
        </a:p>
      </dgm:t>
    </dgm:pt>
    <dgm:pt modelId="{A64EB5D1-BD90-4020-90A4-B575C4DA66AA}" type="parTrans" cxnId="{F6271D88-5EE8-4A2F-AB31-0F06B95D30AF}">
      <dgm:prSet/>
      <dgm:spPr/>
      <dgm:t>
        <a:bodyPr/>
        <a:lstStyle/>
        <a:p>
          <a:endParaRPr lang="en-US"/>
        </a:p>
      </dgm:t>
    </dgm:pt>
    <dgm:pt modelId="{34CC2A16-0157-4B44-9C77-FFE78648DC80}" type="sibTrans" cxnId="{F6271D88-5EE8-4A2F-AB31-0F06B95D30AF}">
      <dgm:prSet/>
      <dgm:spPr/>
      <dgm:t>
        <a:bodyPr/>
        <a:lstStyle/>
        <a:p>
          <a:endParaRPr lang="en-US"/>
        </a:p>
      </dgm:t>
    </dgm:pt>
    <dgm:pt modelId="{AD12233D-46F4-4E09-92F3-0CE4DE3DDF4A}">
      <dgm:prSet phldrT="[Text]"/>
      <dgm:spPr/>
      <dgm:t>
        <a:bodyPr/>
        <a:lstStyle/>
        <a:p>
          <a:r>
            <a:rPr lang="en-US" dirty="0"/>
            <a:t>Data 1</a:t>
          </a:r>
        </a:p>
      </dgm:t>
    </dgm:pt>
    <dgm:pt modelId="{2EFD704A-FCD2-48B0-A532-A170C5C258D6}" type="parTrans" cxnId="{898DA4D0-C652-4083-A4DD-F83FE629A3D6}">
      <dgm:prSet/>
      <dgm:spPr/>
      <dgm:t>
        <a:bodyPr/>
        <a:lstStyle/>
        <a:p>
          <a:endParaRPr lang="en-US"/>
        </a:p>
      </dgm:t>
    </dgm:pt>
    <dgm:pt modelId="{95B74E3F-B9D6-4FD8-9E09-FC045257036E}" type="sibTrans" cxnId="{898DA4D0-C652-4083-A4DD-F83FE629A3D6}">
      <dgm:prSet/>
      <dgm:spPr/>
      <dgm:t>
        <a:bodyPr/>
        <a:lstStyle/>
        <a:p>
          <a:endParaRPr lang="en-US"/>
        </a:p>
      </dgm:t>
    </dgm:pt>
    <dgm:pt modelId="{2F0D2A43-0A3F-44AB-8845-1EC244EEAC5F}">
      <dgm:prSet phldrT="[Text]"/>
      <dgm:spPr/>
      <dgm:t>
        <a:bodyPr/>
        <a:lstStyle/>
        <a:p>
          <a:r>
            <a:rPr lang="en-US" dirty="0"/>
            <a:t>Data 2</a:t>
          </a:r>
        </a:p>
      </dgm:t>
    </dgm:pt>
    <dgm:pt modelId="{86617CDF-0444-4F18-B9E4-B8113EE92614}" type="parTrans" cxnId="{51277BE1-BFD3-464E-B004-72906891648E}">
      <dgm:prSet/>
      <dgm:spPr/>
      <dgm:t>
        <a:bodyPr/>
        <a:lstStyle/>
        <a:p>
          <a:endParaRPr lang="en-US"/>
        </a:p>
      </dgm:t>
    </dgm:pt>
    <dgm:pt modelId="{248A197E-F3F3-4584-9676-B41DB0464FAB}" type="sibTrans" cxnId="{51277BE1-BFD3-464E-B004-72906891648E}">
      <dgm:prSet/>
      <dgm:spPr/>
      <dgm:t>
        <a:bodyPr/>
        <a:lstStyle/>
        <a:p>
          <a:endParaRPr lang="en-US"/>
        </a:p>
      </dgm:t>
    </dgm:pt>
    <dgm:pt modelId="{1BA8B026-0483-4DCA-8701-AFD8C7BFC620}">
      <dgm:prSet phldrT="[Text]"/>
      <dgm:spPr/>
      <dgm:t>
        <a:bodyPr/>
        <a:lstStyle/>
        <a:p>
          <a:r>
            <a:rPr lang="en-US" dirty="0"/>
            <a:t>Employee Retention</a:t>
          </a:r>
        </a:p>
      </dgm:t>
    </dgm:pt>
    <dgm:pt modelId="{40FEF6EB-57EC-4AF0-8464-4AC9FE3FF0F6}" type="parTrans" cxnId="{990BFDC9-C984-44FB-9FFD-76BB2503F10A}">
      <dgm:prSet/>
      <dgm:spPr/>
      <dgm:t>
        <a:bodyPr/>
        <a:lstStyle/>
        <a:p>
          <a:endParaRPr lang="en-US"/>
        </a:p>
      </dgm:t>
    </dgm:pt>
    <dgm:pt modelId="{81021E47-8AAB-4902-8099-9253385622A6}" type="sibTrans" cxnId="{990BFDC9-C984-44FB-9FFD-76BB2503F10A}">
      <dgm:prSet/>
      <dgm:spPr/>
      <dgm:t>
        <a:bodyPr/>
        <a:lstStyle/>
        <a:p>
          <a:endParaRPr lang="en-US"/>
        </a:p>
      </dgm:t>
    </dgm:pt>
    <dgm:pt modelId="{215AE74B-599D-48AA-A9B8-9E4F42CF91BE}">
      <dgm:prSet phldrT="[Text]"/>
      <dgm:spPr/>
      <dgm:t>
        <a:bodyPr/>
        <a:lstStyle/>
        <a:p>
          <a:r>
            <a:rPr lang="en-US" dirty="0"/>
            <a:t>Data 1</a:t>
          </a:r>
        </a:p>
      </dgm:t>
    </dgm:pt>
    <dgm:pt modelId="{FCD96A0C-1F67-4295-A90E-C7B0BE973F4D}" type="parTrans" cxnId="{3C5F6970-6B09-4A9E-A133-146FC9D2B661}">
      <dgm:prSet/>
      <dgm:spPr/>
      <dgm:t>
        <a:bodyPr/>
        <a:lstStyle/>
        <a:p>
          <a:endParaRPr lang="en-US"/>
        </a:p>
      </dgm:t>
    </dgm:pt>
    <dgm:pt modelId="{82F4D2DC-EBF1-4918-B647-5EA83C43225A}" type="sibTrans" cxnId="{3C5F6970-6B09-4A9E-A133-146FC9D2B661}">
      <dgm:prSet/>
      <dgm:spPr/>
      <dgm:t>
        <a:bodyPr/>
        <a:lstStyle/>
        <a:p>
          <a:endParaRPr lang="en-US"/>
        </a:p>
      </dgm:t>
    </dgm:pt>
    <dgm:pt modelId="{F0515C3F-4961-4461-80D5-447FB8DD1787}">
      <dgm:prSet phldrT="[Text]"/>
      <dgm:spPr/>
      <dgm:t>
        <a:bodyPr/>
        <a:lstStyle/>
        <a:p>
          <a:r>
            <a:rPr lang="en-US" dirty="0"/>
            <a:t>Main Idea</a:t>
          </a:r>
        </a:p>
      </dgm:t>
    </dgm:pt>
    <dgm:pt modelId="{1A14BFF1-86F1-44B9-9FE7-50FDF724A9DE}" type="parTrans" cxnId="{A3CBEE40-2280-4214-A714-C86AF13CDA8F}">
      <dgm:prSet/>
      <dgm:spPr/>
      <dgm:t>
        <a:bodyPr/>
        <a:lstStyle/>
        <a:p>
          <a:endParaRPr lang="en-US"/>
        </a:p>
      </dgm:t>
    </dgm:pt>
    <dgm:pt modelId="{1B8FFE40-3C8F-4D7B-8AFF-A9D7CD595B28}" type="sibTrans" cxnId="{A3CBEE40-2280-4214-A714-C86AF13CDA8F}">
      <dgm:prSet/>
      <dgm:spPr/>
      <dgm:t>
        <a:bodyPr/>
        <a:lstStyle/>
        <a:p>
          <a:endParaRPr lang="en-US"/>
        </a:p>
      </dgm:t>
    </dgm:pt>
    <dgm:pt modelId="{FC0CD302-81FA-4BE5-B871-DA78A8BC05C2}">
      <dgm:prSet phldrT="[Text]"/>
      <dgm:spPr/>
      <dgm:t>
        <a:bodyPr/>
        <a:lstStyle/>
        <a:p>
          <a:r>
            <a:rPr lang="en-US" dirty="0"/>
            <a:t>Supporting Arguments</a:t>
          </a:r>
        </a:p>
      </dgm:t>
    </dgm:pt>
    <dgm:pt modelId="{5A099BEC-238D-4CD3-BB03-9620BF335E54}" type="parTrans" cxnId="{DFD44471-8C3C-47A1-9911-741DEC644088}">
      <dgm:prSet/>
      <dgm:spPr/>
      <dgm:t>
        <a:bodyPr/>
        <a:lstStyle/>
        <a:p>
          <a:endParaRPr lang="en-US"/>
        </a:p>
      </dgm:t>
    </dgm:pt>
    <dgm:pt modelId="{857B63EA-46C3-4CE5-9B61-0A4662B698C7}" type="sibTrans" cxnId="{DFD44471-8C3C-47A1-9911-741DEC644088}">
      <dgm:prSet/>
      <dgm:spPr/>
      <dgm:t>
        <a:bodyPr/>
        <a:lstStyle/>
        <a:p>
          <a:endParaRPr lang="en-US"/>
        </a:p>
      </dgm:t>
    </dgm:pt>
    <dgm:pt modelId="{33A6E163-EDF5-400E-AA32-1B6CC18E0E2C}">
      <dgm:prSet phldrT="[Text]"/>
      <dgm:spPr/>
      <dgm:t>
        <a:bodyPr/>
        <a:lstStyle/>
        <a:p>
          <a:r>
            <a:rPr lang="en-US" dirty="0"/>
            <a:t>Supporting Data</a:t>
          </a:r>
        </a:p>
      </dgm:t>
    </dgm:pt>
    <dgm:pt modelId="{EA205B9C-4BDA-4F2D-9FF6-D3A87DA8A594}" type="parTrans" cxnId="{87CD8575-5190-4FF8-B422-2A5564E76F86}">
      <dgm:prSet/>
      <dgm:spPr/>
      <dgm:t>
        <a:bodyPr/>
        <a:lstStyle/>
        <a:p>
          <a:endParaRPr lang="en-US"/>
        </a:p>
      </dgm:t>
    </dgm:pt>
    <dgm:pt modelId="{FADAE62E-B40E-45EF-A1D9-9936FAC510CE}" type="sibTrans" cxnId="{87CD8575-5190-4FF8-B422-2A5564E76F86}">
      <dgm:prSet/>
      <dgm:spPr/>
      <dgm:t>
        <a:bodyPr/>
        <a:lstStyle/>
        <a:p>
          <a:endParaRPr lang="en-US"/>
        </a:p>
      </dgm:t>
    </dgm:pt>
    <dgm:pt modelId="{0814E9C0-8D55-4C50-9998-2C5BDB0C089F}">
      <dgm:prSet phldrT="[Text]"/>
      <dgm:spPr/>
      <dgm:t>
        <a:bodyPr/>
        <a:lstStyle/>
        <a:p>
          <a:r>
            <a:rPr lang="en-US" dirty="0"/>
            <a:t>Pays for Itself</a:t>
          </a:r>
        </a:p>
      </dgm:t>
    </dgm:pt>
    <dgm:pt modelId="{141310CF-DCF1-4AC3-981B-90579610DCD6}" type="parTrans" cxnId="{96ADC83B-D8AC-456A-867E-72CB831F8846}">
      <dgm:prSet/>
      <dgm:spPr/>
      <dgm:t>
        <a:bodyPr/>
        <a:lstStyle/>
        <a:p>
          <a:endParaRPr lang="en-US"/>
        </a:p>
      </dgm:t>
    </dgm:pt>
    <dgm:pt modelId="{9765DB65-B484-413C-A01E-FC0570769E9D}" type="sibTrans" cxnId="{96ADC83B-D8AC-456A-867E-72CB831F8846}">
      <dgm:prSet/>
      <dgm:spPr/>
      <dgm:t>
        <a:bodyPr/>
        <a:lstStyle/>
        <a:p>
          <a:endParaRPr lang="en-US"/>
        </a:p>
      </dgm:t>
    </dgm:pt>
    <dgm:pt modelId="{D726A7A9-11B4-4DCE-A0EC-16B094C8556F}">
      <dgm:prSet phldrT="[Text]"/>
      <dgm:spPr/>
      <dgm:t>
        <a:bodyPr/>
        <a:lstStyle/>
        <a:p>
          <a:r>
            <a:rPr lang="en-US" dirty="0"/>
            <a:t>Data 2</a:t>
          </a:r>
        </a:p>
      </dgm:t>
    </dgm:pt>
    <dgm:pt modelId="{767AC257-62A7-4618-BBAE-29F543F47584}" type="parTrans" cxnId="{1A02F59F-078D-4F1C-B689-8167735E2D3E}">
      <dgm:prSet/>
      <dgm:spPr/>
      <dgm:t>
        <a:bodyPr/>
        <a:lstStyle/>
        <a:p>
          <a:endParaRPr lang="en-US"/>
        </a:p>
      </dgm:t>
    </dgm:pt>
    <dgm:pt modelId="{F4573E24-0D54-445C-9E21-E0CA159048A9}" type="sibTrans" cxnId="{1A02F59F-078D-4F1C-B689-8167735E2D3E}">
      <dgm:prSet/>
      <dgm:spPr/>
      <dgm:t>
        <a:bodyPr/>
        <a:lstStyle/>
        <a:p>
          <a:endParaRPr lang="en-US"/>
        </a:p>
      </dgm:t>
    </dgm:pt>
    <dgm:pt modelId="{2FA8B168-C9E9-4DFC-AFAE-0E2ACFEF70FE}">
      <dgm:prSet phldrT="[Text]"/>
      <dgm:spPr/>
      <dgm:t>
        <a:bodyPr/>
        <a:lstStyle/>
        <a:p>
          <a:r>
            <a:rPr lang="en-US"/>
            <a:t>Data 1</a:t>
          </a:r>
          <a:endParaRPr lang="en-US" dirty="0"/>
        </a:p>
      </dgm:t>
    </dgm:pt>
    <dgm:pt modelId="{3AC7EC98-942D-4774-9E9F-2EE280BBA365}" type="parTrans" cxnId="{34A93D9E-9E72-47C8-A700-B5141B80DA92}">
      <dgm:prSet/>
      <dgm:spPr/>
      <dgm:t>
        <a:bodyPr/>
        <a:lstStyle/>
        <a:p>
          <a:endParaRPr lang="en-US"/>
        </a:p>
      </dgm:t>
    </dgm:pt>
    <dgm:pt modelId="{359061AC-5394-44B5-963A-620F51DC9DE4}" type="sibTrans" cxnId="{34A93D9E-9E72-47C8-A700-B5141B80DA92}">
      <dgm:prSet/>
      <dgm:spPr/>
      <dgm:t>
        <a:bodyPr/>
        <a:lstStyle/>
        <a:p>
          <a:endParaRPr lang="en-US"/>
        </a:p>
      </dgm:t>
    </dgm:pt>
    <dgm:pt modelId="{984918D5-8B97-4885-9A29-B19970113EE8}">
      <dgm:prSet phldrT="[Text]"/>
      <dgm:spPr/>
      <dgm:t>
        <a:bodyPr/>
        <a:lstStyle/>
        <a:p>
          <a:r>
            <a:rPr lang="en-US" dirty="0"/>
            <a:t>Data 2</a:t>
          </a:r>
        </a:p>
      </dgm:t>
    </dgm:pt>
    <dgm:pt modelId="{C88B471A-F8F6-438E-B609-6EEC930951EA}" type="parTrans" cxnId="{56746FEE-9B65-4CA2-B211-D9BA437F02A2}">
      <dgm:prSet/>
      <dgm:spPr/>
      <dgm:t>
        <a:bodyPr/>
        <a:lstStyle/>
        <a:p>
          <a:endParaRPr lang="en-US"/>
        </a:p>
      </dgm:t>
    </dgm:pt>
    <dgm:pt modelId="{E2A528B5-E94A-4C2B-829F-45AC2A830722}" type="sibTrans" cxnId="{56746FEE-9B65-4CA2-B211-D9BA437F02A2}">
      <dgm:prSet/>
      <dgm:spPr/>
      <dgm:t>
        <a:bodyPr/>
        <a:lstStyle/>
        <a:p>
          <a:endParaRPr lang="en-US"/>
        </a:p>
      </dgm:t>
    </dgm:pt>
    <dgm:pt modelId="{014DECDE-A742-43FB-A59F-9F5CE65F03E7}" type="pres">
      <dgm:prSet presAssocID="{5A2FA056-FAF5-408F-BE1F-88FDD65B244F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6C8D208-A810-409B-A0BC-9F9787618D65}" type="pres">
      <dgm:prSet presAssocID="{5A2FA056-FAF5-408F-BE1F-88FDD65B244F}" presName="hierFlow" presStyleCnt="0"/>
      <dgm:spPr/>
    </dgm:pt>
    <dgm:pt modelId="{DE8588DC-1558-49E5-80FB-701B9B12AB58}" type="pres">
      <dgm:prSet presAssocID="{5A2FA056-FAF5-408F-BE1F-88FDD65B244F}" presName="firstBuf" presStyleCnt="0"/>
      <dgm:spPr/>
    </dgm:pt>
    <dgm:pt modelId="{C1D4143E-186B-4C87-B34A-0E5CD72A1851}" type="pres">
      <dgm:prSet presAssocID="{5A2FA056-FAF5-408F-BE1F-88FDD65B244F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F7E7E2BE-2497-4B00-905A-DBBC2859F410}" type="pres">
      <dgm:prSet presAssocID="{A55900B6-856B-4F8E-837F-29CC692078A7}" presName="Name14" presStyleCnt="0"/>
      <dgm:spPr/>
    </dgm:pt>
    <dgm:pt modelId="{3CFBB450-84AE-4BD4-B49D-A8E3EC7FFD80}" type="pres">
      <dgm:prSet presAssocID="{A55900B6-856B-4F8E-837F-29CC692078A7}" presName="level1Shape" presStyleLbl="node0" presStyleIdx="0" presStyleCnt="1">
        <dgm:presLayoutVars>
          <dgm:chPref val="3"/>
        </dgm:presLayoutVars>
      </dgm:prSet>
      <dgm:spPr/>
    </dgm:pt>
    <dgm:pt modelId="{43829C6B-9123-4CE2-AB58-A4F46943FF31}" type="pres">
      <dgm:prSet presAssocID="{A55900B6-856B-4F8E-837F-29CC692078A7}" presName="hierChild2" presStyleCnt="0"/>
      <dgm:spPr/>
    </dgm:pt>
    <dgm:pt modelId="{2CBF1F0E-271D-4C03-9848-279966EFC342}" type="pres">
      <dgm:prSet presAssocID="{A64EB5D1-BD90-4020-90A4-B575C4DA66AA}" presName="Name19" presStyleLbl="parChTrans1D2" presStyleIdx="0" presStyleCnt="3"/>
      <dgm:spPr/>
    </dgm:pt>
    <dgm:pt modelId="{773C9D6B-B541-42C7-B40F-B0C1225441BD}" type="pres">
      <dgm:prSet presAssocID="{9C16105F-F8B6-41B5-B699-7E36101F7618}" presName="Name21" presStyleCnt="0"/>
      <dgm:spPr/>
    </dgm:pt>
    <dgm:pt modelId="{A01DBABD-72D1-41FB-AA87-27454B1C339C}" type="pres">
      <dgm:prSet presAssocID="{9C16105F-F8B6-41B5-B699-7E36101F7618}" presName="level2Shape" presStyleLbl="node2" presStyleIdx="0" presStyleCnt="3"/>
      <dgm:spPr/>
    </dgm:pt>
    <dgm:pt modelId="{E80251DE-BB97-4219-8025-E0C85769843A}" type="pres">
      <dgm:prSet presAssocID="{9C16105F-F8B6-41B5-B699-7E36101F7618}" presName="hierChild3" presStyleCnt="0"/>
      <dgm:spPr/>
    </dgm:pt>
    <dgm:pt modelId="{C270D997-1F47-4FB6-8745-422360B7128B}" type="pres">
      <dgm:prSet presAssocID="{2EFD704A-FCD2-48B0-A532-A170C5C258D6}" presName="Name19" presStyleLbl="parChTrans1D3" presStyleIdx="0" presStyleCnt="6"/>
      <dgm:spPr/>
    </dgm:pt>
    <dgm:pt modelId="{4AAF1943-014A-4EF1-81A2-6A8D3BFF9E52}" type="pres">
      <dgm:prSet presAssocID="{AD12233D-46F4-4E09-92F3-0CE4DE3DDF4A}" presName="Name21" presStyleCnt="0"/>
      <dgm:spPr/>
    </dgm:pt>
    <dgm:pt modelId="{50FFCCA5-7576-4FC9-B740-ADFB5A79C7AE}" type="pres">
      <dgm:prSet presAssocID="{AD12233D-46F4-4E09-92F3-0CE4DE3DDF4A}" presName="level2Shape" presStyleLbl="node3" presStyleIdx="0" presStyleCnt="6"/>
      <dgm:spPr/>
    </dgm:pt>
    <dgm:pt modelId="{04C48562-E08F-482E-B2AE-17A40F7FC839}" type="pres">
      <dgm:prSet presAssocID="{AD12233D-46F4-4E09-92F3-0CE4DE3DDF4A}" presName="hierChild3" presStyleCnt="0"/>
      <dgm:spPr/>
    </dgm:pt>
    <dgm:pt modelId="{28ECC3B3-D18F-4283-BF07-30431C498CF0}" type="pres">
      <dgm:prSet presAssocID="{86617CDF-0444-4F18-B9E4-B8113EE92614}" presName="Name19" presStyleLbl="parChTrans1D3" presStyleIdx="1" presStyleCnt="6"/>
      <dgm:spPr/>
    </dgm:pt>
    <dgm:pt modelId="{25911B2E-A7B3-4542-B43C-760819A5016D}" type="pres">
      <dgm:prSet presAssocID="{2F0D2A43-0A3F-44AB-8845-1EC244EEAC5F}" presName="Name21" presStyleCnt="0"/>
      <dgm:spPr/>
    </dgm:pt>
    <dgm:pt modelId="{42884530-1FA8-486D-8985-F76FC6BD1322}" type="pres">
      <dgm:prSet presAssocID="{2F0D2A43-0A3F-44AB-8845-1EC244EEAC5F}" presName="level2Shape" presStyleLbl="node3" presStyleIdx="1" presStyleCnt="6"/>
      <dgm:spPr/>
    </dgm:pt>
    <dgm:pt modelId="{BA33531A-AD4E-4364-893E-8E194404290B}" type="pres">
      <dgm:prSet presAssocID="{2F0D2A43-0A3F-44AB-8845-1EC244EEAC5F}" presName="hierChild3" presStyleCnt="0"/>
      <dgm:spPr/>
    </dgm:pt>
    <dgm:pt modelId="{B35C5A94-AD85-4146-8F99-489BD22C5D4C}" type="pres">
      <dgm:prSet presAssocID="{40FEF6EB-57EC-4AF0-8464-4AC9FE3FF0F6}" presName="Name19" presStyleLbl="parChTrans1D2" presStyleIdx="1" presStyleCnt="3"/>
      <dgm:spPr/>
    </dgm:pt>
    <dgm:pt modelId="{566439B1-60DE-4ECF-880F-13F4FD89A633}" type="pres">
      <dgm:prSet presAssocID="{1BA8B026-0483-4DCA-8701-AFD8C7BFC620}" presName="Name21" presStyleCnt="0"/>
      <dgm:spPr/>
    </dgm:pt>
    <dgm:pt modelId="{CE0F4E57-1A40-4FD8-9BCD-E13F8197FBAE}" type="pres">
      <dgm:prSet presAssocID="{1BA8B026-0483-4DCA-8701-AFD8C7BFC620}" presName="level2Shape" presStyleLbl="node2" presStyleIdx="1" presStyleCnt="3"/>
      <dgm:spPr/>
    </dgm:pt>
    <dgm:pt modelId="{D7B96AC5-21DC-4D01-93FF-FFA83504ACA8}" type="pres">
      <dgm:prSet presAssocID="{1BA8B026-0483-4DCA-8701-AFD8C7BFC620}" presName="hierChild3" presStyleCnt="0"/>
      <dgm:spPr/>
    </dgm:pt>
    <dgm:pt modelId="{926D2BC0-FDE3-40FD-A9DB-2FD5F0840B62}" type="pres">
      <dgm:prSet presAssocID="{FCD96A0C-1F67-4295-A90E-C7B0BE973F4D}" presName="Name19" presStyleLbl="parChTrans1D3" presStyleIdx="2" presStyleCnt="6"/>
      <dgm:spPr/>
    </dgm:pt>
    <dgm:pt modelId="{0F263A2E-F985-4CF4-A36A-1F4217B698B0}" type="pres">
      <dgm:prSet presAssocID="{215AE74B-599D-48AA-A9B8-9E4F42CF91BE}" presName="Name21" presStyleCnt="0"/>
      <dgm:spPr/>
    </dgm:pt>
    <dgm:pt modelId="{B558FAA4-2967-4249-A6D4-074B860F2AAF}" type="pres">
      <dgm:prSet presAssocID="{215AE74B-599D-48AA-A9B8-9E4F42CF91BE}" presName="level2Shape" presStyleLbl="node3" presStyleIdx="2" presStyleCnt="6"/>
      <dgm:spPr/>
    </dgm:pt>
    <dgm:pt modelId="{04BB1604-B643-4378-9F80-F8F7654FEC22}" type="pres">
      <dgm:prSet presAssocID="{215AE74B-599D-48AA-A9B8-9E4F42CF91BE}" presName="hierChild3" presStyleCnt="0"/>
      <dgm:spPr/>
    </dgm:pt>
    <dgm:pt modelId="{5A8FC288-BB70-4607-AA7B-D786B5F52554}" type="pres">
      <dgm:prSet presAssocID="{767AC257-62A7-4618-BBAE-29F543F47584}" presName="Name19" presStyleLbl="parChTrans1D3" presStyleIdx="3" presStyleCnt="6"/>
      <dgm:spPr/>
    </dgm:pt>
    <dgm:pt modelId="{3F365ACF-C499-4F40-88ED-279AA9D9A165}" type="pres">
      <dgm:prSet presAssocID="{D726A7A9-11B4-4DCE-A0EC-16B094C8556F}" presName="Name21" presStyleCnt="0"/>
      <dgm:spPr/>
    </dgm:pt>
    <dgm:pt modelId="{9A036BF9-73B5-48FC-8FD7-63D0100B7DF8}" type="pres">
      <dgm:prSet presAssocID="{D726A7A9-11B4-4DCE-A0EC-16B094C8556F}" presName="level2Shape" presStyleLbl="node3" presStyleIdx="3" presStyleCnt="6"/>
      <dgm:spPr/>
    </dgm:pt>
    <dgm:pt modelId="{AF372CF0-6377-4A8D-BE93-973DC60FBCFA}" type="pres">
      <dgm:prSet presAssocID="{D726A7A9-11B4-4DCE-A0EC-16B094C8556F}" presName="hierChild3" presStyleCnt="0"/>
      <dgm:spPr/>
    </dgm:pt>
    <dgm:pt modelId="{CB990AB7-793B-44E0-8096-0C7C9E81ED89}" type="pres">
      <dgm:prSet presAssocID="{141310CF-DCF1-4AC3-981B-90579610DCD6}" presName="Name19" presStyleLbl="parChTrans1D2" presStyleIdx="2" presStyleCnt="3"/>
      <dgm:spPr/>
    </dgm:pt>
    <dgm:pt modelId="{5E43ADBB-08B3-4438-9C4B-03DBDC28C741}" type="pres">
      <dgm:prSet presAssocID="{0814E9C0-8D55-4C50-9998-2C5BDB0C089F}" presName="Name21" presStyleCnt="0"/>
      <dgm:spPr/>
    </dgm:pt>
    <dgm:pt modelId="{F7FE5D94-5A77-4144-8E19-4BFB79C38350}" type="pres">
      <dgm:prSet presAssocID="{0814E9C0-8D55-4C50-9998-2C5BDB0C089F}" presName="level2Shape" presStyleLbl="node2" presStyleIdx="2" presStyleCnt="3"/>
      <dgm:spPr/>
    </dgm:pt>
    <dgm:pt modelId="{5508DC26-655F-4E64-8EB2-4A59F026FE20}" type="pres">
      <dgm:prSet presAssocID="{0814E9C0-8D55-4C50-9998-2C5BDB0C089F}" presName="hierChild3" presStyleCnt="0"/>
      <dgm:spPr/>
    </dgm:pt>
    <dgm:pt modelId="{DC1603C1-198C-4C44-9D91-4DB0E1D90E00}" type="pres">
      <dgm:prSet presAssocID="{3AC7EC98-942D-4774-9E9F-2EE280BBA365}" presName="Name19" presStyleLbl="parChTrans1D3" presStyleIdx="4" presStyleCnt="6"/>
      <dgm:spPr/>
    </dgm:pt>
    <dgm:pt modelId="{BC55D91F-995C-4D10-90AC-781A337EBFEF}" type="pres">
      <dgm:prSet presAssocID="{2FA8B168-C9E9-4DFC-AFAE-0E2ACFEF70FE}" presName="Name21" presStyleCnt="0"/>
      <dgm:spPr/>
    </dgm:pt>
    <dgm:pt modelId="{C5B867CB-1C99-4771-BF5A-71E836150546}" type="pres">
      <dgm:prSet presAssocID="{2FA8B168-C9E9-4DFC-AFAE-0E2ACFEF70FE}" presName="level2Shape" presStyleLbl="node3" presStyleIdx="4" presStyleCnt="6"/>
      <dgm:spPr/>
    </dgm:pt>
    <dgm:pt modelId="{4B1ED3AC-5119-4E85-8B71-49C95922BC9F}" type="pres">
      <dgm:prSet presAssocID="{2FA8B168-C9E9-4DFC-AFAE-0E2ACFEF70FE}" presName="hierChild3" presStyleCnt="0"/>
      <dgm:spPr/>
    </dgm:pt>
    <dgm:pt modelId="{2A022C9A-8D5C-46D4-BB1B-D2D59657255E}" type="pres">
      <dgm:prSet presAssocID="{C88B471A-F8F6-438E-B609-6EEC930951EA}" presName="Name19" presStyleLbl="parChTrans1D3" presStyleIdx="5" presStyleCnt="6"/>
      <dgm:spPr/>
    </dgm:pt>
    <dgm:pt modelId="{047D3FAE-3D4D-434E-84AE-77A6081B7D26}" type="pres">
      <dgm:prSet presAssocID="{984918D5-8B97-4885-9A29-B19970113EE8}" presName="Name21" presStyleCnt="0"/>
      <dgm:spPr/>
    </dgm:pt>
    <dgm:pt modelId="{C1EC29C8-BF23-4485-9F28-60D55A4E4EB0}" type="pres">
      <dgm:prSet presAssocID="{984918D5-8B97-4885-9A29-B19970113EE8}" presName="level2Shape" presStyleLbl="node3" presStyleIdx="5" presStyleCnt="6"/>
      <dgm:spPr/>
    </dgm:pt>
    <dgm:pt modelId="{C7905E61-7F81-4FED-8D7C-25E1B5B38BA8}" type="pres">
      <dgm:prSet presAssocID="{984918D5-8B97-4885-9A29-B19970113EE8}" presName="hierChild3" presStyleCnt="0"/>
      <dgm:spPr/>
    </dgm:pt>
    <dgm:pt modelId="{A2FE37A1-CD7C-4503-A142-963C8A66AC5B}" type="pres">
      <dgm:prSet presAssocID="{5A2FA056-FAF5-408F-BE1F-88FDD65B244F}" presName="bgShapesFlow" presStyleCnt="0"/>
      <dgm:spPr/>
    </dgm:pt>
    <dgm:pt modelId="{C129E02C-34C9-4B29-A46B-D71511EB8A35}" type="pres">
      <dgm:prSet presAssocID="{F0515C3F-4961-4461-80D5-447FB8DD1787}" presName="rectComp" presStyleCnt="0"/>
      <dgm:spPr/>
    </dgm:pt>
    <dgm:pt modelId="{AC4AB139-EFBA-4A10-AC41-DC11F3D8BC2B}" type="pres">
      <dgm:prSet presAssocID="{F0515C3F-4961-4461-80D5-447FB8DD1787}" presName="bgRect" presStyleLbl="bgShp" presStyleIdx="0" presStyleCnt="3"/>
      <dgm:spPr/>
    </dgm:pt>
    <dgm:pt modelId="{25AC122C-919A-4DB2-AACA-06B5812E3FDA}" type="pres">
      <dgm:prSet presAssocID="{F0515C3F-4961-4461-80D5-447FB8DD1787}" presName="bgRectTx" presStyleLbl="bgShp" presStyleIdx="0" presStyleCnt="3">
        <dgm:presLayoutVars>
          <dgm:bulletEnabled val="1"/>
        </dgm:presLayoutVars>
      </dgm:prSet>
      <dgm:spPr/>
    </dgm:pt>
    <dgm:pt modelId="{5AA6BCC6-50CC-4BDB-A85E-FA1979FCAE2C}" type="pres">
      <dgm:prSet presAssocID="{F0515C3F-4961-4461-80D5-447FB8DD1787}" presName="spComp" presStyleCnt="0"/>
      <dgm:spPr/>
    </dgm:pt>
    <dgm:pt modelId="{F43C1CA8-501E-413C-ADB6-7E30C0BE0831}" type="pres">
      <dgm:prSet presAssocID="{F0515C3F-4961-4461-80D5-447FB8DD1787}" presName="vSp" presStyleCnt="0"/>
      <dgm:spPr/>
    </dgm:pt>
    <dgm:pt modelId="{D3F97ED6-FE21-4F5F-82FF-0839417720CA}" type="pres">
      <dgm:prSet presAssocID="{FC0CD302-81FA-4BE5-B871-DA78A8BC05C2}" presName="rectComp" presStyleCnt="0"/>
      <dgm:spPr/>
    </dgm:pt>
    <dgm:pt modelId="{516C9273-9DF0-4E40-8356-41BA6D5B2096}" type="pres">
      <dgm:prSet presAssocID="{FC0CD302-81FA-4BE5-B871-DA78A8BC05C2}" presName="bgRect" presStyleLbl="bgShp" presStyleIdx="1" presStyleCnt="3"/>
      <dgm:spPr/>
    </dgm:pt>
    <dgm:pt modelId="{1D77CE48-50FD-40D7-8B8E-3D3615E9AA8D}" type="pres">
      <dgm:prSet presAssocID="{FC0CD302-81FA-4BE5-B871-DA78A8BC05C2}" presName="bgRectTx" presStyleLbl="bgShp" presStyleIdx="1" presStyleCnt="3">
        <dgm:presLayoutVars>
          <dgm:bulletEnabled val="1"/>
        </dgm:presLayoutVars>
      </dgm:prSet>
      <dgm:spPr/>
    </dgm:pt>
    <dgm:pt modelId="{B81FAC78-5DF2-4A1E-AAC7-8FF7C7359623}" type="pres">
      <dgm:prSet presAssocID="{FC0CD302-81FA-4BE5-B871-DA78A8BC05C2}" presName="spComp" presStyleCnt="0"/>
      <dgm:spPr/>
    </dgm:pt>
    <dgm:pt modelId="{1DE5FA47-CB15-4110-A64D-6DF5206D577E}" type="pres">
      <dgm:prSet presAssocID="{FC0CD302-81FA-4BE5-B871-DA78A8BC05C2}" presName="vSp" presStyleCnt="0"/>
      <dgm:spPr/>
    </dgm:pt>
    <dgm:pt modelId="{2E30DBDC-8522-4F53-BAE0-A2D45D066F06}" type="pres">
      <dgm:prSet presAssocID="{33A6E163-EDF5-400E-AA32-1B6CC18E0E2C}" presName="rectComp" presStyleCnt="0"/>
      <dgm:spPr/>
    </dgm:pt>
    <dgm:pt modelId="{4A47F853-C960-4080-BA46-0096FD6D3D39}" type="pres">
      <dgm:prSet presAssocID="{33A6E163-EDF5-400E-AA32-1B6CC18E0E2C}" presName="bgRect" presStyleLbl="bgShp" presStyleIdx="2" presStyleCnt="3"/>
      <dgm:spPr/>
    </dgm:pt>
    <dgm:pt modelId="{D56E514A-ACE1-412C-AB47-4D041CE6F800}" type="pres">
      <dgm:prSet presAssocID="{33A6E163-EDF5-400E-AA32-1B6CC18E0E2C}" presName="bgRectTx" presStyleLbl="bgShp" presStyleIdx="2" presStyleCnt="3">
        <dgm:presLayoutVars>
          <dgm:bulletEnabled val="1"/>
        </dgm:presLayoutVars>
      </dgm:prSet>
      <dgm:spPr/>
    </dgm:pt>
  </dgm:ptLst>
  <dgm:cxnLst>
    <dgm:cxn modelId="{825E0506-C283-46F7-951A-3E98332FAA48}" type="presOf" srcId="{215AE74B-599D-48AA-A9B8-9E4F42CF91BE}" destId="{B558FAA4-2967-4249-A6D4-074B860F2AAF}" srcOrd="0" destOrd="0" presId="urn:microsoft.com/office/officeart/2005/8/layout/hierarchy6"/>
    <dgm:cxn modelId="{90082A1B-E667-47F6-8675-2E3F6F6C69A0}" type="presOf" srcId="{A64EB5D1-BD90-4020-90A4-B575C4DA66AA}" destId="{2CBF1F0E-271D-4C03-9848-279966EFC342}" srcOrd="0" destOrd="0" presId="urn:microsoft.com/office/officeart/2005/8/layout/hierarchy6"/>
    <dgm:cxn modelId="{D9E9F71D-1BDC-44F5-88C7-558765EA2F89}" type="presOf" srcId="{FC0CD302-81FA-4BE5-B871-DA78A8BC05C2}" destId="{1D77CE48-50FD-40D7-8B8E-3D3615E9AA8D}" srcOrd="1" destOrd="0" presId="urn:microsoft.com/office/officeart/2005/8/layout/hierarchy6"/>
    <dgm:cxn modelId="{777BC320-A5AA-478E-857C-6155BF25D996}" type="presOf" srcId="{2FA8B168-C9E9-4DFC-AFAE-0E2ACFEF70FE}" destId="{C5B867CB-1C99-4771-BF5A-71E836150546}" srcOrd="0" destOrd="0" presId="urn:microsoft.com/office/officeart/2005/8/layout/hierarchy6"/>
    <dgm:cxn modelId="{2DDE9638-B2C9-424F-B5F0-03F5926A0B62}" type="presOf" srcId="{5A2FA056-FAF5-408F-BE1F-88FDD65B244F}" destId="{014DECDE-A742-43FB-A59F-9F5CE65F03E7}" srcOrd="0" destOrd="0" presId="urn:microsoft.com/office/officeart/2005/8/layout/hierarchy6"/>
    <dgm:cxn modelId="{96ADC83B-D8AC-456A-867E-72CB831F8846}" srcId="{A55900B6-856B-4F8E-837F-29CC692078A7}" destId="{0814E9C0-8D55-4C50-9998-2C5BDB0C089F}" srcOrd="2" destOrd="0" parTransId="{141310CF-DCF1-4AC3-981B-90579610DCD6}" sibTransId="{9765DB65-B484-413C-A01E-FC0570769E9D}"/>
    <dgm:cxn modelId="{A3CBEE40-2280-4214-A714-C86AF13CDA8F}" srcId="{5A2FA056-FAF5-408F-BE1F-88FDD65B244F}" destId="{F0515C3F-4961-4461-80D5-447FB8DD1787}" srcOrd="1" destOrd="0" parTransId="{1A14BFF1-86F1-44B9-9FE7-50FDF724A9DE}" sibTransId="{1B8FFE40-3C8F-4D7B-8AFF-A9D7CD595B28}"/>
    <dgm:cxn modelId="{A572C061-F178-424A-87E6-8C20348AEA17}" srcId="{5A2FA056-FAF5-408F-BE1F-88FDD65B244F}" destId="{A55900B6-856B-4F8E-837F-29CC692078A7}" srcOrd="0" destOrd="0" parTransId="{69F987FB-D87C-4397-A268-B88AF0CA5D39}" sibTransId="{141D60A0-A921-432E-97D7-ACAFF31CD070}"/>
    <dgm:cxn modelId="{3EB49D68-6659-45EC-A3FA-52FA317AF5EB}" type="presOf" srcId="{AD12233D-46F4-4E09-92F3-0CE4DE3DDF4A}" destId="{50FFCCA5-7576-4FC9-B740-ADFB5A79C7AE}" srcOrd="0" destOrd="0" presId="urn:microsoft.com/office/officeart/2005/8/layout/hierarchy6"/>
    <dgm:cxn modelId="{24C1CF6B-2914-4037-B098-98F953163185}" type="presOf" srcId="{40FEF6EB-57EC-4AF0-8464-4AC9FE3FF0F6}" destId="{B35C5A94-AD85-4146-8F99-489BD22C5D4C}" srcOrd="0" destOrd="0" presId="urn:microsoft.com/office/officeart/2005/8/layout/hierarchy6"/>
    <dgm:cxn modelId="{3C5F6970-6B09-4A9E-A133-146FC9D2B661}" srcId="{1BA8B026-0483-4DCA-8701-AFD8C7BFC620}" destId="{215AE74B-599D-48AA-A9B8-9E4F42CF91BE}" srcOrd="0" destOrd="0" parTransId="{FCD96A0C-1F67-4295-A90E-C7B0BE973F4D}" sibTransId="{82F4D2DC-EBF1-4918-B647-5EA83C43225A}"/>
    <dgm:cxn modelId="{DFD44471-8C3C-47A1-9911-741DEC644088}" srcId="{5A2FA056-FAF5-408F-BE1F-88FDD65B244F}" destId="{FC0CD302-81FA-4BE5-B871-DA78A8BC05C2}" srcOrd="2" destOrd="0" parTransId="{5A099BEC-238D-4CD3-BB03-9620BF335E54}" sibTransId="{857B63EA-46C3-4CE5-9B61-0A4662B698C7}"/>
    <dgm:cxn modelId="{87CD8575-5190-4FF8-B422-2A5564E76F86}" srcId="{5A2FA056-FAF5-408F-BE1F-88FDD65B244F}" destId="{33A6E163-EDF5-400E-AA32-1B6CC18E0E2C}" srcOrd="3" destOrd="0" parTransId="{EA205B9C-4BDA-4F2D-9FF6-D3A87DA8A594}" sibTransId="{FADAE62E-B40E-45EF-A1D9-9936FAC510CE}"/>
    <dgm:cxn modelId="{1218CA57-D837-4951-8DE2-CD74AD1C1EF1}" type="presOf" srcId="{D726A7A9-11B4-4DCE-A0EC-16B094C8556F}" destId="{9A036BF9-73B5-48FC-8FD7-63D0100B7DF8}" srcOrd="0" destOrd="0" presId="urn:microsoft.com/office/officeart/2005/8/layout/hierarchy6"/>
    <dgm:cxn modelId="{070FD180-53A0-474E-96DC-0CC3131C548D}" type="presOf" srcId="{0814E9C0-8D55-4C50-9998-2C5BDB0C089F}" destId="{F7FE5D94-5A77-4144-8E19-4BFB79C38350}" srcOrd="0" destOrd="0" presId="urn:microsoft.com/office/officeart/2005/8/layout/hierarchy6"/>
    <dgm:cxn modelId="{A607C583-8B7C-4E88-BCDF-2955DB94003F}" type="presOf" srcId="{C88B471A-F8F6-438E-B609-6EEC930951EA}" destId="{2A022C9A-8D5C-46D4-BB1B-D2D59657255E}" srcOrd="0" destOrd="0" presId="urn:microsoft.com/office/officeart/2005/8/layout/hierarchy6"/>
    <dgm:cxn modelId="{671B3187-8C6D-4A07-9C5B-4EB35737F37F}" type="presOf" srcId="{33A6E163-EDF5-400E-AA32-1B6CC18E0E2C}" destId="{D56E514A-ACE1-412C-AB47-4D041CE6F800}" srcOrd="1" destOrd="0" presId="urn:microsoft.com/office/officeart/2005/8/layout/hierarchy6"/>
    <dgm:cxn modelId="{F6271D88-5EE8-4A2F-AB31-0F06B95D30AF}" srcId="{A55900B6-856B-4F8E-837F-29CC692078A7}" destId="{9C16105F-F8B6-41B5-B699-7E36101F7618}" srcOrd="0" destOrd="0" parTransId="{A64EB5D1-BD90-4020-90A4-B575C4DA66AA}" sibTransId="{34CC2A16-0157-4B44-9C77-FFE78648DC80}"/>
    <dgm:cxn modelId="{66A45B8C-3218-49AD-95AC-5C682E6B8FD8}" type="presOf" srcId="{33A6E163-EDF5-400E-AA32-1B6CC18E0E2C}" destId="{4A47F853-C960-4080-BA46-0096FD6D3D39}" srcOrd="0" destOrd="0" presId="urn:microsoft.com/office/officeart/2005/8/layout/hierarchy6"/>
    <dgm:cxn modelId="{B23E019C-DF80-4BE2-BCEF-EE91A61C130E}" type="presOf" srcId="{3AC7EC98-942D-4774-9E9F-2EE280BBA365}" destId="{DC1603C1-198C-4C44-9D91-4DB0E1D90E00}" srcOrd="0" destOrd="0" presId="urn:microsoft.com/office/officeart/2005/8/layout/hierarchy6"/>
    <dgm:cxn modelId="{34A93D9E-9E72-47C8-A700-B5141B80DA92}" srcId="{0814E9C0-8D55-4C50-9998-2C5BDB0C089F}" destId="{2FA8B168-C9E9-4DFC-AFAE-0E2ACFEF70FE}" srcOrd="0" destOrd="0" parTransId="{3AC7EC98-942D-4774-9E9F-2EE280BBA365}" sibTransId="{359061AC-5394-44B5-963A-620F51DC9DE4}"/>
    <dgm:cxn modelId="{1A02F59F-078D-4F1C-B689-8167735E2D3E}" srcId="{1BA8B026-0483-4DCA-8701-AFD8C7BFC620}" destId="{D726A7A9-11B4-4DCE-A0EC-16B094C8556F}" srcOrd="1" destOrd="0" parTransId="{767AC257-62A7-4618-BBAE-29F543F47584}" sibTransId="{F4573E24-0D54-445C-9E21-E0CA159048A9}"/>
    <dgm:cxn modelId="{605154A4-61FF-4E92-9FBD-91D56F971ABA}" type="presOf" srcId="{FCD96A0C-1F67-4295-A90E-C7B0BE973F4D}" destId="{926D2BC0-FDE3-40FD-A9DB-2FD5F0840B62}" srcOrd="0" destOrd="0" presId="urn:microsoft.com/office/officeart/2005/8/layout/hierarchy6"/>
    <dgm:cxn modelId="{8833C5A8-D964-40E8-A222-6A91ACB6446F}" type="presOf" srcId="{984918D5-8B97-4885-9A29-B19970113EE8}" destId="{C1EC29C8-BF23-4485-9F28-60D55A4E4EB0}" srcOrd="0" destOrd="0" presId="urn:microsoft.com/office/officeart/2005/8/layout/hierarchy6"/>
    <dgm:cxn modelId="{B8C7F0A9-78CD-47AE-879C-A17713222363}" type="presOf" srcId="{A55900B6-856B-4F8E-837F-29CC692078A7}" destId="{3CFBB450-84AE-4BD4-B49D-A8E3EC7FFD80}" srcOrd="0" destOrd="0" presId="urn:microsoft.com/office/officeart/2005/8/layout/hierarchy6"/>
    <dgm:cxn modelId="{7426B4B6-9C97-470B-A513-311083DEB081}" type="presOf" srcId="{141310CF-DCF1-4AC3-981B-90579610DCD6}" destId="{CB990AB7-793B-44E0-8096-0C7C9E81ED89}" srcOrd="0" destOrd="0" presId="urn:microsoft.com/office/officeart/2005/8/layout/hierarchy6"/>
    <dgm:cxn modelId="{EE0424B8-B8A1-49E9-974B-96FD8A19A746}" type="presOf" srcId="{2F0D2A43-0A3F-44AB-8845-1EC244EEAC5F}" destId="{42884530-1FA8-486D-8985-F76FC6BD1322}" srcOrd="0" destOrd="0" presId="urn:microsoft.com/office/officeart/2005/8/layout/hierarchy6"/>
    <dgm:cxn modelId="{C42DEABF-09EF-424E-B862-14C6EA5D9710}" type="presOf" srcId="{F0515C3F-4961-4461-80D5-447FB8DD1787}" destId="{AC4AB139-EFBA-4A10-AC41-DC11F3D8BC2B}" srcOrd="0" destOrd="0" presId="urn:microsoft.com/office/officeart/2005/8/layout/hierarchy6"/>
    <dgm:cxn modelId="{30D82FC5-9F31-4515-8CC0-F4C546A1DD44}" type="presOf" srcId="{FC0CD302-81FA-4BE5-B871-DA78A8BC05C2}" destId="{516C9273-9DF0-4E40-8356-41BA6D5B2096}" srcOrd="0" destOrd="0" presId="urn:microsoft.com/office/officeart/2005/8/layout/hierarchy6"/>
    <dgm:cxn modelId="{5E458AC9-0ACF-487F-A5D4-831619B1ED8E}" type="presOf" srcId="{1BA8B026-0483-4DCA-8701-AFD8C7BFC620}" destId="{CE0F4E57-1A40-4FD8-9BCD-E13F8197FBAE}" srcOrd="0" destOrd="0" presId="urn:microsoft.com/office/officeart/2005/8/layout/hierarchy6"/>
    <dgm:cxn modelId="{990BFDC9-C984-44FB-9FFD-76BB2503F10A}" srcId="{A55900B6-856B-4F8E-837F-29CC692078A7}" destId="{1BA8B026-0483-4DCA-8701-AFD8C7BFC620}" srcOrd="1" destOrd="0" parTransId="{40FEF6EB-57EC-4AF0-8464-4AC9FE3FF0F6}" sibTransId="{81021E47-8AAB-4902-8099-9253385622A6}"/>
    <dgm:cxn modelId="{898DA4D0-C652-4083-A4DD-F83FE629A3D6}" srcId="{9C16105F-F8B6-41B5-B699-7E36101F7618}" destId="{AD12233D-46F4-4E09-92F3-0CE4DE3DDF4A}" srcOrd="0" destOrd="0" parTransId="{2EFD704A-FCD2-48B0-A532-A170C5C258D6}" sibTransId="{95B74E3F-B9D6-4FD8-9E09-FC045257036E}"/>
    <dgm:cxn modelId="{54BD6DDA-E0E6-49ED-ACBD-E9028D0A4FE0}" type="presOf" srcId="{767AC257-62A7-4618-BBAE-29F543F47584}" destId="{5A8FC288-BB70-4607-AA7B-D786B5F52554}" srcOrd="0" destOrd="0" presId="urn:microsoft.com/office/officeart/2005/8/layout/hierarchy6"/>
    <dgm:cxn modelId="{4A88BBDD-CBF2-4299-8A72-A3EF93FE26CA}" type="presOf" srcId="{9C16105F-F8B6-41B5-B699-7E36101F7618}" destId="{A01DBABD-72D1-41FB-AA87-27454B1C339C}" srcOrd="0" destOrd="0" presId="urn:microsoft.com/office/officeart/2005/8/layout/hierarchy6"/>
    <dgm:cxn modelId="{51277BE1-BFD3-464E-B004-72906891648E}" srcId="{9C16105F-F8B6-41B5-B699-7E36101F7618}" destId="{2F0D2A43-0A3F-44AB-8845-1EC244EEAC5F}" srcOrd="1" destOrd="0" parTransId="{86617CDF-0444-4F18-B9E4-B8113EE92614}" sibTransId="{248A197E-F3F3-4584-9676-B41DB0464FAB}"/>
    <dgm:cxn modelId="{6C2685ED-42D8-4B7A-9406-61037F2182B5}" type="presOf" srcId="{2EFD704A-FCD2-48B0-A532-A170C5C258D6}" destId="{C270D997-1F47-4FB6-8745-422360B7128B}" srcOrd="0" destOrd="0" presId="urn:microsoft.com/office/officeart/2005/8/layout/hierarchy6"/>
    <dgm:cxn modelId="{56746FEE-9B65-4CA2-B211-D9BA437F02A2}" srcId="{0814E9C0-8D55-4C50-9998-2C5BDB0C089F}" destId="{984918D5-8B97-4885-9A29-B19970113EE8}" srcOrd="1" destOrd="0" parTransId="{C88B471A-F8F6-438E-B609-6EEC930951EA}" sibTransId="{E2A528B5-E94A-4C2B-829F-45AC2A830722}"/>
    <dgm:cxn modelId="{6810E3EE-83D0-4FC1-A660-AC8DC4D47621}" type="presOf" srcId="{F0515C3F-4961-4461-80D5-447FB8DD1787}" destId="{25AC122C-919A-4DB2-AACA-06B5812E3FDA}" srcOrd="1" destOrd="0" presId="urn:microsoft.com/office/officeart/2005/8/layout/hierarchy6"/>
    <dgm:cxn modelId="{379F93F6-6B2F-4650-B28A-D9AB4B4BBFF7}" type="presOf" srcId="{86617CDF-0444-4F18-B9E4-B8113EE92614}" destId="{28ECC3B3-D18F-4283-BF07-30431C498CF0}" srcOrd="0" destOrd="0" presId="urn:microsoft.com/office/officeart/2005/8/layout/hierarchy6"/>
    <dgm:cxn modelId="{E9981C38-50EA-445D-B438-7984C8B64F7B}" type="presParOf" srcId="{014DECDE-A742-43FB-A59F-9F5CE65F03E7}" destId="{E6C8D208-A810-409B-A0BC-9F9787618D65}" srcOrd="0" destOrd="0" presId="urn:microsoft.com/office/officeart/2005/8/layout/hierarchy6"/>
    <dgm:cxn modelId="{E15EE1F9-349F-4494-AA96-FA1D082381F9}" type="presParOf" srcId="{E6C8D208-A810-409B-A0BC-9F9787618D65}" destId="{DE8588DC-1558-49E5-80FB-701B9B12AB58}" srcOrd="0" destOrd="0" presId="urn:microsoft.com/office/officeart/2005/8/layout/hierarchy6"/>
    <dgm:cxn modelId="{4ADF7C08-F177-4561-81D3-4292C0986833}" type="presParOf" srcId="{E6C8D208-A810-409B-A0BC-9F9787618D65}" destId="{C1D4143E-186B-4C87-B34A-0E5CD72A1851}" srcOrd="1" destOrd="0" presId="urn:microsoft.com/office/officeart/2005/8/layout/hierarchy6"/>
    <dgm:cxn modelId="{BF987E02-ED88-4EE3-9D4F-BF4D951EF3F8}" type="presParOf" srcId="{C1D4143E-186B-4C87-B34A-0E5CD72A1851}" destId="{F7E7E2BE-2497-4B00-905A-DBBC2859F410}" srcOrd="0" destOrd="0" presId="urn:microsoft.com/office/officeart/2005/8/layout/hierarchy6"/>
    <dgm:cxn modelId="{21FA9F3F-2294-4FCA-8CA3-5D2924611BBD}" type="presParOf" srcId="{F7E7E2BE-2497-4B00-905A-DBBC2859F410}" destId="{3CFBB450-84AE-4BD4-B49D-A8E3EC7FFD80}" srcOrd="0" destOrd="0" presId="urn:microsoft.com/office/officeart/2005/8/layout/hierarchy6"/>
    <dgm:cxn modelId="{8E7691B4-150D-4FD0-9C98-E0584ACF22A7}" type="presParOf" srcId="{F7E7E2BE-2497-4B00-905A-DBBC2859F410}" destId="{43829C6B-9123-4CE2-AB58-A4F46943FF31}" srcOrd="1" destOrd="0" presId="urn:microsoft.com/office/officeart/2005/8/layout/hierarchy6"/>
    <dgm:cxn modelId="{C8BFA424-BA50-421E-83AA-2E7C23491D8A}" type="presParOf" srcId="{43829C6B-9123-4CE2-AB58-A4F46943FF31}" destId="{2CBF1F0E-271D-4C03-9848-279966EFC342}" srcOrd="0" destOrd="0" presId="urn:microsoft.com/office/officeart/2005/8/layout/hierarchy6"/>
    <dgm:cxn modelId="{C2769DE5-6983-4DAE-B47C-21664D86A1B7}" type="presParOf" srcId="{43829C6B-9123-4CE2-AB58-A4F46943FF31}" destId="{773C9D6B-B541-42C7-B40F-B0C1225441BD}" srcOrd="1" destOrd="0" presId="urn:microsoft.com/office/officeart/2005/8/layout/hierarchy6"/>
    <dgm:cxn modelId="{89F30E86-FCF3-4B74-B3A7-893C430FFCF2}" type="presParOf" srcId="{773C9D6B-B541-42C7-B40F-B0C1225441BD}" destId="{A01DBABD-72D1-41FB-AA87-27454B1C339C}" srcOrd="0" destOrd="0" presId="urn:microsoft.com/office/officeart/2005/8/layout/hierarchy6"/>
    <dgm:cxn modelId="{A7582C43-BA69-4F87-BE29-A2972D72AEFB}" type="presParOf" srcId="{773C9D6B-B541-42C7-B40F-B0C1225441BD}" destId="{E80251DE-BB97-4219-8025-E0C85769843A}" srcOrd="1" destOrd="0" presId="urn:microsoft.com/office/officeart/2005/8/layout/hierarchy6"/>
    <dgm:cxn modelId="{3B03B312-32AF-4BD2-A442-05B8B03D45AB}" type="presParOf" srcId="{E80251DE-BB97-4219-8025-E0C85769843A}" destId="{C270D997-1F47-4FB6-8745-422360B7128B}" srcOrd="0" destOrd="0" presId="urn:microsoft.com/office/officeart/2005/8/layout/hierarchy6"/>
    <dgm:cxn modelId="{54F84566-0DF3-44A1-BD64-ABAB741BCDAF}" type="presParOf" srcId="{E80251DE-BB97-4219-8025-E0C85769843A}" destId="{4AAF1943-014A-4EF1-81A2-6A8D3BFF9E52}" srcOrd="1" destOrd="0" presId="urn:microsoft.com/office/officeart/2005/8/layout/hierarchy6"/>
    <dgm:cxn modelId="{7218FD1B-7935-4497-8724-D6D40133B3AC}" type="presParOf" srcId="{4AAF1943-014A-4EF1-81A2-6A8D3BFF9E52}" destId="{50FFCCA5-7576-4FC9-B740-ADFB5A79C7AE}" srcOrd="0" destOrd="0" presId="urn:microsoft.com/office/officeart/2005/8/layout/hierarchy6"/>
    <dgm:cxn modelId="{9920D331-84F9-4EA8-B06D-B9454669976B}" type="presParOf" srcId="{4AAF1943-014A-4EF1-81A2-6A8D3BFF9E52}" destId="{04C48562-E08F-482E-B2AE-17A40F7FC839}" srcOrd="1" destOrd="0" presId="urn:microsoft.com/office/officeart/2005/8/layout/hierarchy6"/>
    <dgm:cxn modelId="{6CCFA07B-9BAD-4D2D-A8E7-E6AAC8D5225C}" type="presParOf" srcId="{E80251DE-BB97-4219-8025-E0C85769843A}" destId="{28ECC3B3-D18F-4283-BF07-30431C498CF0}" srcOrd="2" destOrd="0" presId="urn:microsoft.com/office/officeart/2005/8/layout/hierarchy6"/>
    <dgm:cxn modelId="{48B4BCB9-4CAF-4197-A663-902E44FFC793}" type="presParOf" srcId="{E80251DE-BB97-4219-8025-E0C85769843A}" destId="{25911B2E-A7B3-4542-B43C-760819A5016D}" srcOrd="3" destOrd="0" presId="urn:microsoft.com/office/officeart/2005/8/layout/hierarchy6"/>
    <dgm:cxn modelId="{453BFA57-CC00-4FFE-9931-C844AA5374AB}" type="presParOf" srcId="{25911B2E-A7B3-4542-B43C-760819A5016D}" destId="{42884530-1FA8-486D-8985-F76FC6BD1322}" srcOrd="0" destOrd="0" presId="urn:microsoft.com/office/officeart/2005/8/layout/hierarchy6"/>
    <dgm:cxn modelId="{B0589408-2E39-4570-8C93-349D2AED9BC4}" type="presParOf" srcId="{25911B2E-A7B3-4542-B43C-760819A5016D}" destId="{BA33531A-AD4E-4364-893E-8E194404290B}" srcOrd="1" destOrd="0" presId="urn:microsoft.com/office/officeart/2005/8/layout/hierarchy6"/>
    <dgm:cxn modelId="{F5AF31F6-B321-433D-90CA-B4E9B9513FF1}" type="presParOf" srcId="{43829C6B-9123-4CE2-AB58-A4F46943FF31}" destId="{B35C5A94-AD85-4146-8F99-489BD22C5D4C}" srcOrd="2" destOrd="0" presId="urn:microsoft.com/office/officeart/2005/8/layout/hierarchy6"/>
    <dgm:cxn modelId="{8CCE838A-BDD9-49FC-BB33-ABE489B29BA6}" type="presParOf" srcId="{43829C6B-9123-4CE2-AB58-A4F46943FF31}" destId="{566439B1-60DE-4ECF-880F-13F4FD89A633}" srcOrd="3" destOrd="0" presId="urn:microsoft.com/office/officeart/2005/8/layout/hierarchy6"/>
    <dgm:cxn modelId="{AC8BAC0F-E1AA-4FD6-B469-715CC2D86587}" type="presParOf" srcId="{566439B1-60DE-4ECF-880F-13F4FD89A633}" destId="{CE0F4E57-1A40-4FD8-9BCD-E13F8197FBAE}" srcOrd="0" destOrd="0" presId="urn:microsoft.com/office/officeart/2005/8/layout/hierarchy6"/>
    <dgm:cxn modelId="{20C749EB-EFCB-4A05-83E5-E0F0FFA8BDF3}" type="presParOf" srcId="{566439B1-60DE-4ECF-880F-13F4FD89A633}" destId="{D7B96AC5-21DC-4D01-93FF-FFA83504ACA8}" srcOrd="1" destOrd="0" presId="urn:microsoft.com/office/officeart/2005/8/layout/hierarchy6"/>
    <dgm:cxn modelId="{51B1B535-300E-4448-AB3A-45B60D169898}" type="presParOf" srcId="{D7B96AC5-21DC-4D01-93FF-FFA83504ACA8}" destId="{926D2BC0-FDE3-40FD-A9DB-2FD5F0840B62}" srcOrd="0" destOrd="0" presId="urn:microsoft.com/office/officeart/2005/8/layout/hierarchy6"/>
    <dgm:cxn modelId="{8525A930-9129-4AD0-9D0F-16F72C91984A}" type="presParOf" srcId="{D7B96AC5-21DC-4D01-93FF-FFA83504ACA8}" destId="{0F263A2E-F985-4CF4-A36A-1F4217B698B0}" srcOrd="1" destOrd="0" presId="urn:microsoft.com/office/officeart/2005/8/layout/hierarchy6"/>
    <dgm:cxn modelId="{DB7DD963-CC67-4E37-B6ED-06E54243ABD1}" type="presParOf" srcId="{0F263A2E-F985-4CF4-A36A-1F4217B698B0}" destId="{B558FAA4-2967-4249-A6D4-074B860F2AAF}" srcOrd="0" destOrd="0" presId="urn:microsoft.com/office/officeart/2005/8/layout/hierarchy6"/>
    <dgm:cxn modelId="{BA96180E-D6D3-4646-B913-028FE29696BC}" type="presParOf" srcId="{0F263A2E-F985-4CF4-A36A-1F4217B698B0}" destId="{04BB1604-B643-4378-9F80-F8F7654FEC22}" srcOrd="1" destOrd="0" presId="urn:microsoft.com/office/officeart/2005/8/layout/hierarchy6"/>
    <dgm:cxn modelId="{4B6BC2F2-D889-4DA9-A4E2-671132318577}" type="presParOf" srcId="{D7B96AC5-21DC-4D01-93FF-FFA83504ACA8}" destId="{5A8FC288-BB70-4607-AA7B-D786B5F52554}" srcOrd="2" destOrd="0" presId="urn:microsoft.com/office/officeart/2005/8/layout/hierarchy6"/>
    <dgm:cxn modelId="{71B6E554-BB72-4D58-BD93-AE9C3DB333E9}" type="presParOf" srcId="{D7B96AC5-21DC-4D01-93FF-FFA83504ACA8}" destId="{3F365ACF-C499-4F40-88ED-279AA9D9A165}" srcOrd="3" destOrd="0" presId="urn:microsoft.com/office/officeart/2005/8/layout/hierarchy6"/>
    <dgm:cxn modelId="{701E04EA-1F40-4F34-85D9-42B0BEBBCE88}" type="presParOf" srcId="{3F365ACF-C499-4F40-88ED-279AA9D9A165}" destId="{9A036BF9-73B5-48FC-8FD7-63D0100B7DF8}" srcOrd="0" destOrd="0" presId="urn:microsoft.com/office/officeart/2005/8/layout/hierarchy6"/>
    <dgm:cxn modelId="{DA7C769D-CBFB-49C8-971B-B8F595BE7528}" type="presParOf" srcId="{3F365ACF-C499-4F40-88ED-279AA9D9A165}" destId="{AF372CF0-6377-4A8D-BE93-973DC60FBCFA}" srcOrd="1" destOrd="0" presId="urn:microsoft.com/office/officeart/2005/8/layout/hierarchy6"/>
    <dgm:cxn modelId="{8AFB6E4C-4526-4479-BA36-CD3F06629100}" type="presParOf" srcId="{43829C6B-9123-4CE2-AB58-A4F46943FF31}" destId="{CB990AB7-793B-44E0-8096-0C7C9E81ED89}" srcOrd="4" destOrd="0" presId="urn:microsoft.com/office/officeart/2005/8/layout/hierarchy6"/>
    <dgm:cxn modelId="{C211FC44-DA5E-40C2-9F88-46DA713D95F3}" type="presParOf" srcId="{43829C6B-9123-4CE2-AB58-A4F46943FF31}" destId="{5E43ADBB-08B3-4438-9C4B-03DBDC28C741}" srcOrd="5" destOrd="0" presId="urn:microsoft.com/office/officeart/2005/8/layout/hierarchy6"/>
    <dgm:cxn modelId="{374A7E64-3A1A-445D-BE91-F9081B9F2845}" type="presParOf" srcId="{5E43ADBB-08B3-4438-9C4B-03DBDC28C741}" destId="{F7FE5D94-5A77-4144-8E19-4BFB79C38350}" srcOrd="0" destOrd="0" presId="urn:microsoft.com/office/officeart/2005/8/layout/hierarchy6"/>
    <dgm:cxn modelId="{47196FAA-BACE-4A12-949F-7C1C4EEAD69F}" type="presParOf" srcId="{5E43ADBB-08B3-4438-9C4B-03DBDC28C741}" destId="{5508DC26-655F-4E64-8EB2-4A59F026FE20}" srcOrd="1" destOrd="0" presId="urn:microsoft.com/office/officeart/2005/8/layout/hierarchy6"/>
    <dgm:cxn modelId="{4F7F47AA-0C2B-451F-A636-E7C81B5DB198}" type="presParOf" srcId="{5508DC26-655F-4E64-8EB2-4A59F026FE20}" destId="{DC1603C1-198C-4C44-9D91-4DB0E1D90E00}" srcOrd="0" destOrd="0" presId="urn:microsoft.com/office/officeart/2005/8/layout/hierarchy6"/>
    <dgm:cxn modelId="{6311C053-A3C1-41A7-9587-3E46702F2DD0}" type="presParOf" srcId="{5508DC26-655F-4E64-8EB2-4A59F026FE20}" destId="{BC55D91F-995C-4D10-90AC-781A337EBFEF}" srcOrd="1" destOrd="0" presId="urn:microsoft.com/office/officeart/2005/8/layout/hierarchy6"/>
    <dgm:cxn modelId="{80B5EB35-129A-47D2-8079-28D6D301D20D}" type="presParOf" srcId="{BC55D91F-995C-4D10-90AC-781A337EBFEF}" destId="{C5B867CB-1C99-4771-BF5A-71E836150546}" srcOrd="0" destOrd="0" presId="urn:microsoft.com/office/officeart/2005/8/layout/hierarchy6"/>
    <dgm:cxn modelId="{1D7B4772-CBD1-4BBF-82F2-20416761B9A6}" type="presParOf" srcId="{BC55D91F-995C-4D10-90AC-781A337EBFEF}" destId="{4B1ED3AC-5119-4E85-8B71-49C95922BC9F}" srcOrd="1" destOrd="0" presId="urn:microsoft.com/office/officeart/2005/8/layout/hierarchy6"/>
    <dgm:cxn modelId="{D2C43A56-E8AD-499E-8AEE-DBD7F46885E1}" type="presParOf" srcId="{5508DC26-655F-4E64-8EB2-4A59F026FE20}" destId="{2A022C9A-8D5C-46D4-BB1B-D2D59657255E}" srcOrd="2" destOrd="0" presId="urn:microsoft.com/office/officeart/2005/8/layout/hierarchy6"/>
    <dgm:cxn modelId="{3C839E75-99AE-4F96-98B4-A5BF377BC50E}" type="presParOf" srcId="{5508DC26-655F-4E64-8EB2-4A59F026FE20}" destId="{047D3FAE-3D4D-434E-84AE-77A6081B7D26}" srcOrd="3" destOrd="0" presId="urn:microsoft.com/office/officeart/2005/8/layout/hierarchy6"/>
    <dgm:cxn modelId="{52B767CC-9D26-4544-B0F1-8E77A4E7E456}" type="presParOf" srcId="{047D3FAE-3D4D-434E-84AE-77A6081B7D26}" destId="{C1EC29C8-BF23-4485-9F28-60D55A4E4EB0}" srcOrd="0" destOrd="0" presId="urn:microsoft.com/office/officeart/2005/8/layout/hierarchy6"/>
    <dgm:cxn modelId="{CEF20D1E-764B-4B63-A59C-BD761272B8A7}" type="presParOf" srcId="{047D3FAE-3D4D-434E-84AE-77A6081B7D26}" destId="{C7905E61-7F81-4FED-8D7C-25E1B5B38BA8}" srcOrd="1" destOrd="0" presId="urn:microsoft.com/office/officeart/2005/8/layout/hierarchy6"/>
    <dgm:cxn modelId="{BEBB9CE3-A973-46AA-B0FE-9FE791FFD688}" type="presParOf" srcId="{014DECDE-A742-43FB-A59F-9F5CE65F03E7}" destId="{A2FE37A1-CD7C-4503-A142-963C8A66AC5B}" srcOrd="1" destOrd="0" presId="urn:microsoft.com/office/officeart/2005/8/layout/hierarchy6"/>
    <dgm:cxn modelId="{3F7AA804-6CEF-4708-B7C0-CAAF1C51E243}" type="presParOf" srcId="{A2FE37A1-CD7C-4503-A142-963C8A66AC5B}" destId="{C129E02C-34C9-4B29-A46B-D71511EB8A35}" srcOrd="0" destOrd="0" presId="urn:microsoft.com/office/officeart/2005/8/layout/hierarchy6"/>
    <dgm:cxn modelId="{5D44E630-8BC5-4821-86D7-096E42495B35}" type="presParOf" srcId="{C129E02C-34C9-4B29-A46B-D71511EB8A35}" destId="{AC4AB139-EFBA-4A10-AC41-DC11F3D8BC2B}" srcOrd="0" destOrd="0" presId="urn:microsoft.com/office/officeart/2005/8/layout/hierarchy6"/>
    <dgm:cxn modelId="{95E92AC4-5590-4953-8C68-FCD0CE737FBE}" type="presParOf" srcId="{C129E02C-34C9-4B29-A46B-D71511EB8A35}" destId="{25AC122C-919A-4DB2-AACA-06B5812E3FDA}" srcOrd="1" destOrd="0" presId="urn:microsoft.com/office/officeart/2005/8/layout/hierarchy6"/>
    <dgm:cxn modelId="{ADDEDE6A-389F-4DDD-81C9-1E212C53D800}" type="presParOf" srcId="{A2FE37A1-CD7C-4503-A142-963C8A66AC5B}" destId="{5AA6BCC6-50CC-4BDB-A85E-FA1979FCAE2C}" srcOrd="1" destOrd="0" presId="urn:microsoft.com/office/officeart/2005/8/layout/hierarchy6"/>
    <dgm:cxn modelId="{D8145921-043A-4CE9-A469-D8DEA841DF00}" type="presParOf" srcId="{5AA6BCC6-50CC-4BDB-A85E-FA1979FCAE2C}" destId="{F43C1CA8-501E-413C-ADB6-7E30C0BE0831}" srcOrd="0" destOrd="0" presId="urn:microsoft.com/office/officeart/2005/8/layout/hierarchy6"/>
    <dgm:cxn modelId="{EF3C65D9-0758-4B94-A247-4C2F4736D2AC}" type="presParOf" srcId="{A2FE37A1-CD7C-4503-A142-963C8A66AC5B}" destId="{D3F97ED6-FE21-4F5F-82FF-0839417720CA}" srcOrd="2" destOrd="0" presId="urn:microsoft.com/office/officeart/2005/8/layout/hierarchy6"/>
    <dgm:cxn modelId="{50E0453D-7398-4954-9B33-3C39564134C1}" type="presParOf" srcId="{D3F97ED6-FE21-4F5F-82FF-0839417720CA}" destId="{516C9273-9DF0-4E40-8356-41BA6D5B2096}" srcOrd="0" destOrd="0" presId="urn:microsoft.com/office/officeart/2005/8/layout/hierarchy6"/>
    <dgm:cxn modelId="{DAB4E083-488C-4CCA-82F8-6B377568927F}" type="presParOf" srcId="{D3F97ED6-FE21-4F5F-82FF-0839417720CA}" destId="{1D77CE48-50FD-40D7-8B8E-3D3615E9AA8D}" srcOrd="1" destOrd="0" presId="urn:microsoft.com/office/officeart/2005/8/layout/hierarchy6"/>
    <dgm:cxn modelId="{9F742E14-F061-40FD-8CC9-203B30E1CB34}" type="presParOf" srcId="{A2FE37A1-CD7C-4503-A142-963C8A66AC5B}" destId="{B81FAC78-5DF2-4A1E-AAC7-8FF7C7359623}" srcOrd="3" destOrd="0" presId="urn:microsoft.com/office/officeart/2005/8/layout/hierarchy6"/>
    <dgm:cxn modelId="{EE9DA222-CD89-4DE8-8EE1-43E48A1E5E11}" type="presParOf" srcId="{B81FAC78-5DF2-4A1E-AAC7-8FF7C7359623}" destId="{1DE5FA47-CB15-4110-A64D-6DF5206D577E}" srcOrd="0" destOrd="0" presId="urn:microsoft.com/office/officeart/2005/8/layout/hierarchy6"/>
    <dgm:cxn modelId="{0DDC24F0-3FA0-440F-9EDA-BF6813A47848}" type="presParOf" srcId="{A2FE37A1-CD7C-4503-A142-963C8A66AC5B}" destId="{2E30DBDC-8522-4F53-BAE0-A2D45D066F06}" srcOrd="4" destOrd="0" presId="urn:microsoft.com/office/officeart/2005/8/layout/hierarchy6"/>
    <dgm:cxn modelId="{475839E3-0F77-43AC-BD98-A8C7F453DEE7}" type="presParOf" srcId="{2E30DBDC-8522-4F53-BAE0-A2D45D066F06}" destId="{4A47F853-C960-4080-BA46-0096FD6D3D39}" srcOrd="0" destOrd="0" presId="urn:microsoft.com/office/officeart/2005/8/layout/hierarchy6"/>
    <dgm:cxn modelId="{691673E3-8B36-4D02-9E73-4B815DF9CC6A}" type="presParOf" srcId="{2E30DBDC-8522-4F53-BAE0-A2D45D066F06}" destId="{D56E514A-ACE1-412C-AB47-4D041CE6F800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47F853-C960-4080-BA46-0096FD6D3D39}">
      <dsp:nvSpPr>
        <dsp:cNvPr id="0" name=""/>
        <dsp:cNvSpPr/>
      </dsp:nvSpPr>
      <dsp:spPr>
        <a:xfrm>
          <a:off x="0" y="4017962"/>
          <a:ext cx="12192000" cy="883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Supporting Data</a:t>
          </a:r>
        </a:p>
      </dsp:txBody>
      <dsp:txXfrm>
        <a:off x="0" y="4017962"/>
        <a:ext cx="3657600" cy="883443"/>
      </dsp:txXfrm>
    </dsp:sp>
    <dsp:sp modelId="{516C9273-9DF0-4E40-8356-41BA6D5B2096}">
      <dsp:nvSpPr>
        <dsp:cNvPr id="0" name=""/>
        <dsp:cNvSpPr/>
      </dsp:nvSpPr>
      <dsp:spPr>
        <a:xfrm>
          <a:off x="0" y="2987278"/>
          <a:ext cx="12192000" cy="883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Supporting Arguments</a:t>
          </a:r>
        </a:p>
      </dsp:txBody>
      <dsp:txXfrm>
        <a:off x="0" y="2987278"/>
        <a:ext cx="3657600" cy="883443"/>
      </dsp:txXfrm>
    </dsp:sp>
    <dsp:sp modelId="{AC4AB139-EFBA-4A10-AC41-DC11F3D8BC2B}">
      <dsp:nvSpPr>
        <dsp:cNvPr id="0" name=""/>
        <dsp:cNvSpPr/>
      </dsp:nvSpPr>
      <dsp:spPr>
        <a:xfrm>
          <a:off x="0" y="1956593"/>
          <a:ext cx="12192000" cy="883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Main Idea</a:t>
          </a:r>
        </a:p>
      </dsp:txBody>
      <dsp:txXfrm>
        <a:off x="0" y="1956593"/>
        <a:ext cx="3657600" cy="883443"/>
      </dsp:txXfrm>
    </dsp:sp>
    <dsp:sp modelId="{3CFBB450-84AE-4BD4-B49D-A8E3EC7FFD80}">
      <dsp:nvSpPr>
        <dsp:cNvPr id="0" name=""/>
        <dsp:cNvSpPr/>
      </dsp:nvSpPr>
      <dsp:spPr>
        <a:xfrm>
          <a:off x="7250727" y="2030214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/>
        </a:p>
      </dsp:txBody>
      <dsp:txXfrm>
        <a:off x="7272290" y="2051777"/>
        <a:ext cx="1061178" cy="693077"/>
      </dsp:txXfrm>
    </dsp:sp>
    <dsp:sp modelId="{2CBF1F0E-271D-4C03-9848-279966EFC342}">
      <dsp:nvSpPr>
        <dsp:cNvPr id="0" name=""/>
        <dsp:cNvSpPr/>
      </dsp:nvSpPr>
      <dsp:spPr>
        <a:xfrm>
          <a:off x="4931687" y="2766417"/>
          <a:ext cx="2871192" cy="294481"/>
        </a:xfrm>
        <a:custGeom>
          <a:avLst/>
          <a:gdLst/>
          <a:ahLst/>
          <a:cxnLst/>
          <a:rect l="0" t="0" r="0" b="0"/>
          <a:pathLst>
            <a:path>
              <a:moveTo>
                <a:pt x="2871192" y="0"/>
              </a:moveTo>
              <a:lnTo>
                <a:pt x="2871192" y="147240"/>
              </a:lnTo>
              <a:lnTo>
                <a:pt x="0" y="147240"/>
              </a:lnTo>
              <a:lnTo>
                <a:pt x="0" y="29448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1DBABD-72D1-41FB-AA87-27454B1C339C}">
      <dsp:nvSpPr>
        <dsp:cNvPr id="0" name=""/>
        <dsp:cNvSpPr/>
      </dsp:nvSpPr>
      <dsp:spPr>
        <a:xfrm>
          <a:off x="4379535" y="3060898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/>
        </a:p>
      </dsp:txBody>
      <dsp:txXfrm>
        <a:off x="4401098" y="3082461"/>
        <a:ext cx="1061178" cy="693077"/>
      </dsp:txXfrm>
    </dsp:sp>
    <dsp:sp modelId="{C270D997-1F47-4FB6-8745-422360B7128B}">
      <dsp:nvSpPr>
        <dsp:cNvPr id="0" name=""/>
        <dsp:cNvSpPr/>
      </dsp:nvSpPr>
      <dsp:spPr>
        <a:xfrm>
          <a:off x="4213889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717798" y="0"/>
              </a:moveTo>
              <a:lnTo>
                <a:pt x="717798" y="147240"/>
              </a:lnTo>
              <a:lnTo>
                <a:pt x="0" y="147240"/>
              </a:lnTo>
              <a:lnTo>
                <a:pt x="0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FFCCA5-7576-4FC9-B740-ADFB5A79C7AE}">
      <dsp:nvSpPr>
        <dsp:cNvPr id="0" name=""/>
        <dsp:cNvSpPr/>
      </dsp:nvSpPr>
      <dsp:spPr>
        <a:xfrm>
          <a:off x="3661737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/>
        </a:p>
      </dsp:txBody>
      <dsp:txXfrm>
        <a:off x="3683300" y="4113145"/>
        <a:ext cx="1061178" cy="693077"/>
      </dsp:txXfrm>
    </dsp:sp>
    <dsp:sp modelId="{28ECC3B3-D18F-4283-BF07-30431C498CF0}">
      <dsp:nvSpPr>
        <dsp:cNvPr id="0" name=""/>
        <dsp:cNvSpPr/>
      </dsp:nvSpPr>
      <dsp:spPr>
        <a:xfrm>
          <a:off x="4931687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240"/>
              </a:lnTo>
              <a:lnTo>
                <a:pt x="717798" y="147240"/>
              </a:lnTo>
              <a:lnTo>
                <a:pt x="717798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884530-1FA8-486D-8985-F76FC6BD1322}">
      <dsp:nvSpPr>
        <dsp:cNvPr id="0" name=""/>
        <dsp:cNvSpPr/>
      </dsp:nvSpPr>
      <dsp:spPr>
        <a:xfrm>
          <a:off x="5097333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/>
        </a:p>
      </dsp:txBody>
      <dsp:txXfrm>
        <a:off x="5118896" y="4113145"/>
        <a:ext cx="1061178" cy="693077"/>
      </dsp:txXfrm>
    </dsp:sp>
    <dsp:sp modelId="{B35C5A94-AD85-4146-8F99-489BD22C5D4C}">
      <dsp:nvSpPr>
        <dsp:cNvPr id="0" name=""/>
        <dsp:cNvSpPr/>
      </dsp:nvSpPr>
      <dsp:spPr>
        <a:xfrm>
          <a:off x="7757160" y="2766417"/>
          <a:ext cx="91440" cy="2944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448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0F4E57-1A40-4FD8-9BCD-E13F8197FBAE}">
      <dsp:nvSpPr>
        <dsp:cNvPr id="0" name=""/>
        <dsp:cNvSpPr/>
      </dsp:nvSpPr>
      <dsp:spPr>
        <a:xfrm>
          <a:off x="7250727" y="3060898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/>
        </a:p>
      </dsp:txBody>
      <dsp:txXfrm>
        <a:off x="7272290" y="3082461"/>
        <a:ext cx="1061178" cy="693077"/>
      </dsp:txXfrm>
    </dsp:sp>
    <dsp:sp modelId="{926D2BC0-FDE3-40FD-A9DB-2FD5F0840B62}">
      <dsp:nvSpPr>
        <dsp:cNvPr id="0" name=""/>
        <dsp:cNvSpPr/>
      </dsp:nvSpPr>
      <dsp:spPr>
        <a:xfrm>
          <a:off x="7085081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717798" y="0"/>
              </a:moveTo>
              <a:lnTo>
                <a:pt x="717798" y="147240"/>
              </a:lnTo>
              <a:lnTo>
                <a:pt x="0" y="147240"/>
              </a:lnTo>
              <a:lnTo>
                <a:pt x="0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58FAA4-2967-4249-A6D4-074B860F2AAF}">
      <dsp:nvSpPr>
        <dsp:cNvPr id="0" name=""/>
        <dsp:cNvSpPr/>
      </dsp:nvSpPr>
      <dsp:spPr>
        <a:xfrm>
          <a:off x="6532929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/>
        </a:p>
      </dsp:txBody>
      <dsp:txXfrm>
        <a:off x="6554492" y="4113145"/>
        <a:ext cx="1061178" cy="693077"/>
      </dsp:txXfrm>
    </dsp:sp>
    <dsp:sp modelId="{5A8FC288-BB70-4607-AA7B-D786B5F52554}">
      <dsp:nvSpPr>
        <dsp:cNvPr id="0" name=""/>
        <dsp:cNvSpPr/>
      </dsp:nvSpPr>
      <dsp:spPr>
        <a:xfrm>
          <a:off x="7802880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240"/>
              </a:lnTo>
              <a:lnTo>
                <a:pt x="717798" y="147240"/>
              </a:lnTo>
              <a:lnTo>
                <a:pt x="717798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036BF9-73B5-48FC-8FD7-63D0100B7DF8}">
      <dsp:nvSpPr>
        <dsp:cNvPr id="0" name=""/>
        <dsp:cNvSpPr/>
      </dsp:nvSpPr>
      <dsp:spPr>
        <a:xfrm>
          <a:off x="7968525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/>
        </a:p>
      </dsp:txBody>
      <dsp:txXfrm>
        <a:off x="7990088" y="4113145"/>
        <a:ext cx="1061178" cy="693077"/>
      </dsp:txXfrm>
    </dsp:sp>
    <dsp:sp modelId="{CB990AB7-793B-44E0-8096-0C7C9E81ED89}">
      <dsp:nvSpPr>
        <dsp:cNvPr id="0" name=""/>
        <dsp:cNvSpPr/>
      </dsp:nvSpPr>
      <dsp:spPr>
        <a:xfrm>
          <a:off x="7802880" y="2766417"/>
          <a:ext cx="2871192" cy="2944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240"/>
              </a:lnTo>
              <a:lnTo>
                <a:pt x="2871192" y="147240"/>
              </a:lnTo>
              <a:lnTo>
                <a:pt x="2871192" y="29448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FE5D94-5A77-4144-8E19-4BFB79C38350}">
      <dsp:nvSpPr>
        <dsp:cNvPr id="0" name=""/>
        <dsp:cNvSpPr/>
      </dsp:nvSpPr>
      <dsp:spPr>
        <a:xfrm>
          <a:off x="10121919" y="3060898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/>
        </a:p>
      </dsp:txBody>
      <dsp:txXfrm>
        <a:off x="10143482" y="3082461"/>
        <a:ext cx="1061178" cy="693077"/>
      </dsp:txXfrm>
    </dsp:sp>
    <dsp:sp modelId="{DC1603C1-198C-4C44-9D91-4DB0E1D90E00}">
      <dsp:nvSpPr>
        <dsp:cNvPr id="0" name=""/>
        <dsp:cNvSpPr/>
      </dsp:nvSpPr>
      <dsp:spPr>
        <a:xfrm>
          <a:off x="9956274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717798" y="0"/>
              </a:moveTo>
              <a:lnTo>
                <a:pt x="717798" y="147240"/>
              </a:lnTo>
              <a:lnTo>
                <a:pt x="0" y="147240"/>
              </a:lnTo>
              <a:lnTo>
                <a:pt x="0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B867CB-1C99-4771-BF5A-71E836150546}">
      <dsp:nvSpPr>
        <dsp:cNvPr id="0" name=""/>
        <dsp:cNvSpPr/>
      </dsp:nvSpPr>
      <dsp:spPr>
        <a:xfrm>
          <a:off x="9404121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/>
        </a:p>
      </dsp:txBody>
      <dsp:txXfrm>
        <a:off x="9425684" y="4113145"/>
        <a:ext cx="1061178" cy="693077"/>
      </dsp:txXfrm>
    </dsp:sp>
    <dsp:sp modelId="{2A022C9A-8D5C-46D4-BB1B-D2D59657255E}">
      <dsp:nvSpPr>
        <dsp:cNvPr id="0" name=""/>
        <dsp:cNvSpPr/>
      </dsp:nvSpPr>
      <dsp:spPr>
        <a:xfrm>
          <a:off x="10674072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240"/>
              </a:lnTo>
              <a:lnTo>
                <a:pt x="717798" y="147240"/>
              </a:lnTo>
              <a:lnTo>
                <a:pt x="717798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C29C8-BF23-4485-9F28-60D55A4E4EB0}">
      <dsp:nvSpPr>
        <dsp:cNvPr id="0" name=""/>
        <dsp:cNvSpPr/>
      </dsp:nvSpPr>
      <dsp:spPr>
        <a:xfrm>
          <a:off x="10839717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/>
        </a:p>
      </dsp:txBody>
      <dsp:txXfrm>
        <a:off x="10861280" y="4113145"/>
        <a:ext cx="1061178" cy="6930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464C05-A3A8-4013-AAEF-7A9A74C28710}">
      <dsp:nvSpPr>
        <dsp:cNvPr id="0" name=""/>
        <dsp:cNvSpPr/>
      </dsp:nvSpPr>
      <dsp:spPr>
        <a:xfrm>
          <a:off x="0" y="4156025"/>
          <a:ext cx="12192000" cy="58162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Conclusion - 14</a:t>
          </a:r>
        </a:p>
      </dsp:txBody>
      <dsp:txXfrm>
        <a:off x="0" y="4156025"/>
        <a:ext cx="3657600" cy="581620"/>
      </dsp:txXfrm>
    </dsp:sp>
    <dsp:sp modelId="{4A47F853-C960-4080-BA46-0096FD6D3D39}">
      <dsp:nvSpPr>
        <dsp:cNvPr id="0" name=""/>
        <dsp:cNvSpPr/>
      </dsp:nvSpPr>
      <dsp:spPr>
        <a:xfrm>
          <a:off x="0" y="3477468"/>
          <a:ext cx="12192000" cy="58162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Supporting Data</a:t>
          </a:r>
        </a:p>
      </dsp:txBody>
      <dsp:txXfrm>
        <a:off x="0" y="3477468"/>
        <a:ext cx="3657600" cy="581620"/>
      </dsp:txXfrm>
    </dsp:sp>
    <dsp:sp modelId="{516C9273-9DF0-4E40-8356-41BA6D5B2096}">
      <dsp:nvSpPr>
        <dsp:cNvPr id="0" name=""/>
        <dsp:cNvSpPr/>
      </dsp:nvSpPr>
      <dsp:spPr>
        <a:xfrm>
          <a:off x="0" y="2798911"/>
          <a:ext cx="12192000" cy="58162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Supporting Arguments</a:t>
          </a:r>
        </a:p>
      </dsp:txBody>
      <dsp:txXfrm>
        <a:off x="0" y="2798911"/>
        <a:ext cx="3657600" cy="581620"/>
      </dsp:txXfrm>
    </dsp:sp>
    <dsp:sp modelId="{AC4AB139-EFBA-4A10-AC41-DC11F3D8BC2B}">
      <dsp:nvSpPr>
        <dsp:cNvPr id="0" name=""/>
        <dsp:cNvSpPr/>
      </dsp:nvSpPr>
      <dsp:spPr>
        <a:xfrm>
          <a:off x="0" y="2120354"/>
          <a:ext cx="12192000" cy="58162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Main Idea</a:t>
          </a:r>
        </a:p>
      </dsp:txBody>
      <dsp:txXfrm>
        <a:off x="0" y="2120354"/>
        <a:ext cx="3657600" cy="581620"/>
      </dsp:txXfrm>
    </dsp:sp>
    <dsp:sp modelId="{3CFBB450-84AE-4BD4-B49D-A8E3EC7FFD80}">
      <dsp:nvSpPr>
        <dsp:cNvPr id="0" name=""/>
        <dsp:cNvSpPr/>
      </dsp:nvSpPr>
      <dsp:spPr>
        <a:xfrm>
          <a:off x="7439367" y="2168822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1</a:t>
          </a:r>
        </a:p>
      </dsp:txBody>
      <dsp:txXfrm>
        <a:off x="7453563" y="2183018"/>
        <a:ext cx="698633" cy="456291"/>
      </dsp:txXfrm>
    </dsp:sp>
    <dsp:sp modelId="{2CBF1F0E-271D-4C03-9848-279966EFC342}">
      <dsp:nvSpPr>
        <dsp:cNvPr id="0" name=""/>
        <dsp:cNvSpPr/>
      </dsp:nvSpPr>
      <dsp:spPr>
        <a:xfrm>
          <a:off x="4967480" y="2653506"/>
          <a:ext cx="2835399" cy="193873"/>
        </a:xfrm>
        <a:custGeom>
          <a:avLst/>
          <a:gdLst/>
          <a:ahLst/>
          <a:cxnLst/>
          <a:rect l="0" t="0" r="0" b="0"/>
          <a:pathLst>
            <a:path>
              <a:moveTo>
                <a:pt x="2835399" y="0"/>
              </a:moveTo>
              <a:lnTo>
                <a:pt x="2835399" y="96936"/>
              </a:lnTo>
              <a:lnTo>
                <a:pt x="0" y="96936"/>
              </a:lnTo>
              <a:lnTo>
                <a:pt x="0" y="1938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1DBABD-72D1-41FB-AA87-27454B1C339C}">
      <dsp:nvSpPr>
        <dsp:cNvPr id="0" name=""/>
        <dsp:cNvSpPr/>
      </dsp:nvSpPr>
      <dsp:spPr>
        <a:xfrm>
          <a:off x="4603968" y="2847379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2</a:t>
          </a:r>
        </a:p>
      </dsp:txBody>
      <dsp:txXfrm>
        <a:off x="4618164" y="2861575"/>
        <a:ext cx="698633" cy="456291"/>
      </dsp:txXfrm>
    </dsp:sp>
    <dsp:sp modelId="{C270D997-1F47-4FB6-8745-422360B7128B}">
      <dsp:nvSpPr>
        <dsp:cNvPr id="0" name=""/>
        <dsp:cNvSpPr/>
      </dsp:nvSpPr>
      <dsp:spPr>
        <a:xfrm>
          <a:off x="4022347" y="3332063"/>
          <a:ext cx="945133" cy="193873"/>
        </a:xfrm>
        <a:custGeom>
          <a:avLst/>
          <a:gdLst/>
          <a:ahLst/>
          <a:cxnLst/>
          <a:rect l="0" t="0" r="0" b="0"/>
          <a:pathLst>
            <a:path>
              <a:moveTo>
                <a:pt x="945133" y="0"/>
              </a:moveTo>
              <a:lnTo>
                <a:pt x="945133" y="96936"/>
              </a:lnTo>
              <a:lnTo>
                <a:pt x="0" y="96936"/>
              </a:lnTo>
              <a:lnTo>
                <a:pt x="0" y="19387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FFCCA5-7576-4FC9-B740-ADFB5A79C7AE}">
      <dsp:nvSpPr>
        <dsp:cNvPr id="0" name=""/>
        <dsp:cNvSpPr/>
      </dsp:nvSpPr>
      <dsp:spPr>
        <a:xfrm>
          <a:off x="3658835" y="3525936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3</a:t>
          </a:r>
        </a:p>
      </dsp:txBody>
      <dsp:txXfrm>
        <a:off x="3673031" y="3540132"/>
        <a:ext cx="698633" cy="456291"/>
      </dsp:txXfrm>
    </dsp:sp>
    <dsp:sp modelId="{28ECC3B3-D18F-4283-BF07-30431C498CF0}">
      <dsp:nvSpPr>
        <dsp:cNvPr id="0" name=""/>
        <dsp:cNvSpPr/>
      </dsp:nvSpPr>
      <dsp:spPr>
        <a:xfrm>
          <a:off x="4921760" y="3332063"/>
          <a:ext cx="91440" cy="19387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387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884530-1FA8-486D-8985-F76FC6BD1322}">
      <dsp:nvSpPr>
        <dsp:cNvPr id="0" name=""/>
        <dsp:cNvSpPr/>
      </dsp:nvSpPr>
      <dsp:spPr>
        <a:xfrm>
          <a:off x="4603968" y="3525936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</a:t>
          </a:r>
        </a:p>
      </dsp:txBody>
      <dsp:txXfrm>
        <a:off x="4618164" y="3540132"/>
        <a:ext cx="698633" cy="456291"/>
      </dsp:txXfrm>
    </dsp:sp>
    <dsp:sp modelId="{EF3F1D7B-FDD4-4582-A211-023CD58F8F8D}">
      <dsp:nvSpPr>
        <dsp:cNvPr id="0" name=""/>
        <dsp:cNvSpPr/>
      </dsp:nvSpPr>
      <dsp:spPr>
        <a:xfrm>
          <a:off x="4967480" y="3332063"/>
          <a:ext cx="945133" cy="1938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6936"/>
              </a:lnTo>
              <a:lnTo>
                <a:pt x="945133" y="96936"/>
              </a:lnTo>
              <a:lnTo>
                <a:pt x="945133" y="19387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FDFEBB-1F1B-40FF-BED5-902F3700E19C}">
      <dsp:nvSpPr>
        <dsp:cNvPr id="0" name=""/>
        <dsp:cNvSpPr/>
      </dsp:nvSpPr>
      <dsp:spPr>
        <a:xfrm>
          <a:off x="5549101" y="3525936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5</a:t>
          </a:r>
        </a:p>
      </dsp:txBody>
      <dsp:txXfrm>
        <a:off x="5563297" y="3540132"/>
        <a:ext cx="698633" cy="456291"/>
      </dsp:txXfrm>
    </dsp:sp>
    <dsp:sp modelId="{B35C5A94-AD85-4146-8F99-489BD22C5D4C}">
      <dsp:nvSpPr>
        <dsp:cNvPr id="0" name=""/>
        <dsp:cNvSpPr/>
      </dsp:nvSpPr>
      <dsp:spPr>
        <a:xfrm>
          <a:off x="7757160" y="2653506"/>
          <a:ext cx="91440" cy="19387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38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0F4E57-1A40-4FD8-9BCD-E13F8197FBAE}">
      <dsp:nvSpPr>
        <dsp:cNvPr id="0" name=""/>
        <dsp:cNvSpPr/>
      </dsp:nvSpPr>
      <dsp:spPr>
        <a:xfrm>
          <a:off x="7439367" y="2847379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6</a:t>
          </a:r>
        </a:p>
      </dsp:txBody>
      <dsp:txXfrm>
        <a:off x="7453563" y="2861575"/>
        <a:ext cx="698633" cy="456291"/>
      </dsp:txXfrm>
    </dsp:sp>
    <dsp:sp modelId="{926D2BC0-FDE3-40FD-A9DB-2FD5F0840B62}">
      <dsp:nvSpPr>
        <dsp:cNvPr id="0" name=""/>
        <dsp:cNvSpPr/>
      </dsp:nvSpPr>
      <dsp:spPr>
        <a:xfrm>
          <a:off x="6857746" y="3332063"/>
          <a:ext cx="945133" cy="193873"/>
        </a:xfrm>
        <a:custGeom>
          <a:avLst/>
          <a:gdLst/>
          <a:ahLst/>
          <a:cxnLst/>
          <a:rect l="0" t="0" r="0" b="0"/>
          <a:pathLst>
            <a:path>
              <a:moveTo>
                <a:pt x="945133" y="0"/>
              </a:moveTo>
              <a:lnTo>
                <a:pt x="945133" y="96936"/>
              </a:lnTo>
              <a:lnTo>
                <a:pt x="0" y="96936"/>
              </a:lnTo>
              <a:lnTo>
                <a:pt x="0" y="19387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58FAA4-2967-4249-A6D4-074B860F2AAF}">
      <dsp:nvSpPr>
        <dsp:cNvPr id="0" name=""/>
        <dsp:cNvSpPr/>
      </dsp:nvSpPr>
      <dsp:spPr>
        <a:xfrm>
          <a:off x="6494234" y="3525936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7</a:t>
          </a:r>
        </a:p>
      </dsp:txBody>
      <dsp:txXfrm>
        <a:off x="6508430" y="3540132"/>
        <a:ext cx="698633" cy="456291"/>
      </dsp:txXfrm>
    </dsp:sp>
    <dsp:sp modelId="{5A8FC288-BB70-4607-AA7B-D786B5F52554}">
      <dsp:nvSpPr>
        <dsp:cNvPr id="0" name=""/>
        <dsp:cNvSpPr/>
      </dsp:nvSpPr>
      <dsp:spPr>
        <a:xfrm>
          <a:off x="7757160" y="3332063"/>
          <a:ext cx="91440" cy="19387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387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036BF9-73B5-48FC-8FD7-63D0100B7DF8}">
      <dsp:nvSpPr>
        <dsp:cNvPr id="0" name=""/>
        <dsp:cNvSpPr/>
      </dsp:nvSpPr>
      <dsp:spPr>
        <a:xfrm>
          <a:off x="7439367" y="3525936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8</a:t>
          </a:r>
        </a:p>
      </dsp:txBody>
      <dsp:txXfrm>
        <a:off x="7453563" y="3540132"/>
        <a:ext cx="698633" cy="456291"/>
      </dsp:txXfrm>
    </dsp:sp>
    <dsp:sp modelId="{CB990AB7-793B-44E0-8096-0C7C9E81ED89}">
      <dsp:nvSpPr>
        <dsp:cNvPr id="0" name=""/>
        <dsp:cNvSpPr/>
      </dsp:nvSpPr>
      <dsp:spPr>
        <a:xfrm>
          <a:off x="7802880" y="3332063"/>
          <a:ext cx="945133" cy="1938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6936"/>
              </a:lnTo>
              <a:lnTo>
                <a:pt x="945133" y="96936"/>
              </a:lnTo>
              <a:lnTo>
                <a:pt x="945133" y="19387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FE5D94-5A77-4144-8E19-4BFB79C38350}">
      <dsp:nvSpPr>
        <dsp:cNvPr id="0" name=""/>
        <dsp:cNvSpPr/>
      </dsp:nvSpPr>
      <dsp:spPr>
        <a:xfrm>
          <a:off x="8384500" y="3525936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9</a:t>
          </a:r>
        </a:p>
      </dsp:txBody>
      <dsp:txXfrm>
        <a:off x="8398696" y="3540132"/>
        <a:ext cx="698633" cy="456291"/>
      </dsp:txXfrm>
    </dsp:sp>
    <dsp:sp modelId="{21786C96-CC1A-4BA4-86CE-AE4E10B84C2E}">
      <dsp:nvSpPr>
        <dsp:cNvPr id="0" name=""/>
        <dsp:cNvSpPr/>
      </dsp:nvSpPr>
      <dsp:spPr>
        <a:xfrm>
          <a:off x="7802880" y="2653506"/>
          <a:ext cx="2835399" cy="1938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6936"/>
              </a:lnTo>
              <a:lnTo>
                <a:pt x="2835399" y="96936"/>
              </a:lnTo>
              <a:lnTo>
                <a:pt x="2835399" y="1938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035EFC-23D9-4F48-885A-436507ABBEC7}">
      <dsp:nvSpPr>
        <dsp:cNvPr id="0" name=""/>
        <dsp:cNvSpPr/>
      </dsp:nvSpPr>
      <dsp:spPr>
        <a:xfrm>
          <a:off x="10274766" y="2847379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10</a:t>
          </a:r>
        </a:p>
      </dsp:txBody>
      <dsp:txXfrm>
        <a:off x="10288962" y="2861575"/>
        <a:ext cx="698633" cy="456291"/>
      </dsp:txXfrm>
    </dsp:sp>
    <dsp:sp modelId="{DC1603C1-198C-4C44-9D91-4DB0E1D90E00}">
      <dsp:nvSpPr>
        <dsp:cNvPr id="0" name=""/>
        <dsp:cNvSpPr/>
      </dsp:nvSpPr>
      <dsp:spPr>
        <a:xfrm>
          <a:off x="9693146" y="3332063"/>
          <a:ext cx="945133" cy="193873"/>
        </a:xfrm>
        <a:custGeom>
          <a:avLst/>
          <a:gdLst/>
          <a:ahLst/>
          <a:cxnLst/>
          <a:rect l="0" t="0" r="0" b="0"/>
          <a:pathLst>
            <a:path>
              <a:moveTo>
                <a:pt x="945133" y="0"/>
              </a:moveTo>
              <a:lnTo>
                <a:pt x="945133" y="96936"/>
              </a:lnTo>
              <a:lnTo>
                <a:pt x="0" y="96936"/>
              </a:lnTo>
              <a:lnTo>
                <a:pt x="0" y="19387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B867CB-1C99-4771-BF5A-71E836150546}">
      <dsp:nvSpPr>
        <dsp:cNvPr id="0" name=""/>
        <dsp:cNvSpPr/>
      </dsp:nvSpPr>
      <dsp:spPr>
        <a:xfrm>
          <a:off x="9329633" y="3525936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11</a:t>
          </a:r>
        </a:p>
      </dsp:txBody>
      <dsp:txXfrm>
        <a:off x="9343829" y="3540132"/>
        <a:ext cx="698633" cy="456291"/>
      </dsp:txXfrm>
    </dsp:sp>
    <dsp:sp modelId="{2A022C9A-8D5C-46D4-BB1B-D2D59657255E}">
      <dsp:nvSpPr>
        <dsp:cNvPr id="0" name=""/>
        <dsp:cNvSpPr/>
      </dsp:nvSpPr>
      <dsp:spPr>
        <a:xfrm>
          <a:off x="10592559" y="3332063"/>
          <a:ext cx="91440" cy="19387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387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C29C8-BF23-4485-9F28-60D55A4E4EB0}">
      <dsp:nvSpPr>
        <dsp:cNvPr id="0" name=""/>
        <dsp:cNvSpPr/>
      </dsp:nvSpPr>
      <dsp:spPr>
        <a:xfrm>
          <a:off x="10274766" y="3525936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12</a:t>
          </a:r>
        </a:p>
      </dsp:txBody>
      <dsp:txXfrm>
        <a:off x="10288962" y="3540132"/>
        <a:ext cx="698633" cy="456291"/>
      </dsp:txXfrm>
    </dsp:sp>
    <dsp:sp modelId="{6651FAC5-5A4E-4692-BA7A-2087E9F5EF7E}">
      <dsp:nvSpPr>
        <dsp:cNvPr id="0" name=""/>
        <dsp:cNvSpPr/>
      </dsp:nvSpPr>
      <dsp:spPr>
        <a:xfrm>
          <a:off x="10638279" y="3332063"/>
          <a:ext cx="945133" cy="1938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6936"/>
              </a:lnTo>
              <a:lnTo>
                <a:pt x="945133" y="96936"/>
              </a:lnTo>
              <a:lnTo>
                <a:pt x="945133" y="19387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26FD2E-DCED-40B7-B3FE-832A386ADE0E}">
      <dsp:nvSpPr>
        <dsp:cNvPr id="0" name=""/>
        <dsp:cNvSpPr/>
      </dsp:nvSpPr>
      <dsp:spPr>
        <a:xfrm>
          <a:off x="11219899" y="3525936"/>
          <a:ext cx="727025" cy="4846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13</a:t>
          </a:r>
        </a:p>
      </dsp:txBody>
      <dsp:txXfrm>
        <a:off x="11234095" y="3540132"/>
        <a:ext cx="698633" cy="4562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47F853-C960-4080-BA46-0096FD6D3D39}">
      <dsp:nvSpPr>
        <dsp:cNvPr id="0" name=""/>
        <dsp:cNvSpPr/>
      </dsp:nvSpPr>
      <dsp:spPr>
        <a:xfrm>
          <a:off x="0" y="4017962"/>
          <a:ext cx="12192000" cy="883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Supporting Data</a:t>
          </a:r>
        </a:p>
      </dsp:txBody>
      <dsp:txXfrm>
        <a:off x="0" y="4017962"/>
        <a:ext cx="3657600" cy="883443"/>
      </dsp:txXfrm>
    </dsp:sp>
    <dsp:sp modelId="{516C9273-9DF0-4E40-8356-41BA6D5B2096}">
      <dsp:nvSpPr>
        <dsp:cNvPr id="0" name=""/>
        <dsp:cNvSpPr/>
      </dsp:nvSpPr>
      <dsp:spPr>
        <a:xfrm>
          <a:off x="0" y="2987278"/>
          <a:ext cx="12192000" cy="883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Supporting Arguments</a:t>
          </a:r>
        </a:p>
      </dsp:txBody>
      <dsp:txXfrm>
        <a:off x="0" y="2987278"/>
        <a:ext cx="3657600" cy="883443"/>
      </dsp:txXfrm>
    </dsp:sp>
    <dsp:sp modelId="{AC4AB139-EFBA-4A10-AC41-DC11F3D8BC2B}">
      <dsp:nvSpPr>
        <dsp:cNvPr id="0" name=""/>
        <dsp:cNvSpPr/>
      </dsp:nvSpPr>
      <dsp:spPr>
        <a:xfrm>
          <a:off x="0" y="1956593"/>
          <a:ext cx="12192000" cy="883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Main Idea</a:t>
          </a:r>
        </a:p>
      </dsp:txBody>
      <dsp:txXfrm>
        <a:off x="0" y="1956593"/>
        <a:ext cx="3657600" cy="883443"/>
      </dsp:txXfrm>
    </dsp:sp>
    <dsp:sp modelId="{3CFBB450-84AE-4BD4-B49D-A8E3EC7FFD80}">
      <dsp:nvSpPr>
        <dsp:cNvPr id="0" name=""/>
        <dsp:cNvSpPr/>
      </dsp:nvSpPr>
      <dsp:spPr>
        <a:xfrm>
          <a:off x="7250727" y="2030214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Ice Cream Machine</a:t>
          </a:r>
        </a:p>
      </dsp:txBody>
      <dsp:txXfrm>
        <a:off x="7272290" y="2051777"/>
        <a:ext cx="1061178" cy="693077"/>
      </dsp:txXfrm>
    </dsp:sp>
    <dsp:sp modelId="{2CBF1F0E-271D-4C03-9848-279966EFC342}">
      <dsp:nvSpPr>
        <dsp:cNvPr id="0" name=""/>
        <dsp:cNvSpPr/>
      </dsp:nvSpPr>
      <dsp:spPr>
        <a:xfrm>
          <a:off x="4931687" y="2766417"/>
          <a:ext cx="2871192" cy="294481"/>
        </a:xfrm>
        <a:custGeom>
          <a:avLst/>
          <a:gdLst/>
          <a:ahLst/>
          <a:cxnLst/>
          <a:rect l="0" t="0" r="0" b="0"/>
          <a:pathLst>
            <a:path>
              <a:moveTo>
                <a:pt x="2871192" y="0"/>
              </a:moveTo>
              <a:lnTo>
                <a:pt x="2871192" y="147240"/>
              </a:lnTo>
              <a:lnTo>
                <a:pt x="0" y="147240"/>
              </a:lnTo>
              <a:lnTo>
                <a:pt x="0" y="29448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1DBABD-72D1-41FB-AA87-27454B1C339C}">
      <dsp:nvSpPr>
        <dsp:cNvPr id="0" name=""/>
        <dsp:cNvSpPr/>
      </dsp:nvSpPr>
      <dsp:spPr>
        <a:xfrm>
          <a:off x="4379535" y="3060898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Productivity</a:t>
          </a:r>
        </a:p>
      </dsp:txBody>
      <dsp:txXfrm>
        <a:off x="4401098" y="3082461"/>
        <a:ext cx="1061178" cy="693077"/>
      </dsp:txXfrm>
    </dsp:sp>
    <dsp:sp modelId="{C270D997-1F47-4FB6-8745-422360B7128B}">
      <dsp:nvSpPr>
        <dsp:cNvPr id="0" name=""/>
        <dsp:cNvSpPr/>
      </dsp:nvSpPr>
      <dsp:spPr>
        <a:xfrm>
          <a:off x="4213889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717798" y="0"/>
              </a:moveTo>
              <a:lnTo>
                <a:pt x="717798" y="147240"/>
              </a:lnTo>
              <a:lnTo>
                <a:pt x="0" y="147240"/>
              </a:lnTo>
              <a:lnTo>
                <a:pt x="0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FFCCA5-7576-4FC9-B740-ADFB5A79C7AE}">
      <dsp:nvSpPr>
        <dsp:cNvPr id="0" name=""/>
        <dsp:cNvSpPr/>
      </dsp:nvSpPr>
      <dsp:spPr>
        <a:xfrm>
          <a:off x="3661737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Data 1</a:t>
          </a:r>
        </a:p>
      </dsp:txBody>
      <dsp:txXfrm>
        <a:off x="3683300" y="4113145"/>
        <a:ext cx="1061178" cy="693077"/>
      </dsp:txXfrm>
    </dsp:sp>
    <dsp:sp modelId="{28ECC3B3-D18F-4283-BF07-30431C498CF0}">
      <dsp:nvSpPr>
        <dsp:cNvPr id="0" name=""/>
        <dsp:cNvSpPr/>
      </dsp:nvSpPr>
      <dsp:spPr>
        <a:xfrm>
          <a:off x="4931687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240"/>
              </a:lnTo>
              <a:lnTo>
                <a:pt x="717798" y="147240"/>
              </a:lnTo>
              <a:lnTo>
                <a:pt x="717798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884530-1FA8-486D-8985-F76FC6BD1322}">
      <dsp:nvSpPr>
        <dsp:cNvPr id="0" name=""/>
        <dsp:cNvSpPr/>
      </dsp:nvSpPr>
      <dsp:spPr>
        <a:xfrm>
          <a:off x="5097333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Data 2</a:t>
          </a:r>
        </a:p>
      </dsp:txBody>
      <dsp:txXfrm>
        <a:off x="5118896" y="4113145"/>
        <a:ext cx="1061178" cy="693077"/>
      </dsp:txXfrm>
    </dsp:sp>
    <dsp:sp modelId="{B35C5A94-AD85-4146-8F99-489BD22C5D4C}">
      <dsp:nvSpPr>
        <dsp:cNvPr id="0" name=""/>
        <dsp:cNvSpPr/>
      </dsp:nvSpPr>
      <dsp:spPr>
        <a:xfrm>
          <a:off x="7757160" y="2766417"/>
          <a:ext cx="91440" cy="2944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448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0F4E57-1A40-4FD8-9BCD-E13F8197FBAE}">
      <dsp:nvSpPr>
        <dsp:cNvPr id="0" name=""/>
        <dsp:cNvSpPr/>
      </dsp:nvSpPr>
      <dsp:spPr>
        <a:xfrm>
          <a:off x="7250727" y="3060898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Employee Retention</a:t>
          </a:r>
        </a:p>
      </dsp:txBody>
      <dsp:txXfrm>
        <a:off x="7272290" y="3082461"/>
        <a:ext cx="1061178" cy="693077"/>
      </dsp:txXfrm>
    </dsp:sp>
    <dsp:sp modelId="{926D2BC0-FDE3-40FD-A9DB-2FD5F0840B62}">
      <dsp:nvSpPr>
        <dsp:cNvPr id="0" name=""/>
        <dsp:cNvSpPr/>
      </dsp:nvSpPr>
      <dsp:spPr>
        <a:xfrm>
          <a:off x="7085081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717798" y="0"/>
              </a:moveTo>
              <a:lnTo>
                <a:pt x="717798" y="147240"/>
              </a:lnTo>
              <a:lnTo>
                <a:pt x="0" y="147240"/>
              </a:lnTo>
              <a:lnTo>
                <a:pt x="0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58FAA4-2967-4249-A6D4-074B860F2AAF}">
      <dsp:nvSpPr>
        <dsp:cNvPr id="0" name=""/>
        <dsp:cNvSpPr/>
      </dsp:nvSpPr>
      <dsp:spPr>
        <a:xfrm>
          <a:off x="6532929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Data 1</a:t>
          </a:r>
        </a:p>
      </dsp:txBody>
      <dsp:txXfrm>
        <a:off x="6554492" y="4113145"/>
        <a:ext cx="1061178" cy="693077"/>
      </dsp:txXfrm>
    </dsp:sp>
    <dsp:sp modelId="{5A8FC288-BB70-4607-AA7B-D786B5F52554}">
      <dsp:nvSpPr>
        <dsp:cNvPr id="0" name=""/>
        <dsp:cNvSpPr/>
      </dsp:nvSpPr>
      <dsp:spPr>
        <a:xfrm>
          <a:off x="7802880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240"/>
              </a:lnTo>
              <a:lnTo>
                <a:pt x="717798" y="147240"/>
              </a:lnTo>
              <a:lnTo>
                <a:pt x="717798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036BF9-73B5-48FC-8FD7-63D0100B7DF8}">
      <dsp:nvSpPr>
        <dsp:cNvPr id="0" name=""/>
        <dsp:cNvSpPr/>
      </dsp:nvSpPr>
      <dsp:spPr>
        <a:xfrm>
          <a:off x="7968525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Data 2</a:t>
          </a:r>
        </a:p>
      </dsp:txBody>
      <dsp:txXfrm>
        <a:off x="7990088" y="4113145"/>
        <a:ext cx="1061178" cy="693077"/>
      </dsp:txXfrm>
    </dsp:sp>
    <dsp:sp modelId="{CB990AB7-793B-44E0-8096-0C7C9E81ED89}">
      <dsp:nvSpPr>
        <dsp:cNvPr id="0" name=""/>
        <dsp:cNvSpPr/>
      </dsp:nvSpPr>
      <dsp:spPr>
        <a:xfrm>
          <a:off x="7802880" y="2766417"/>
          <a:ext cx="2871192" cy="2944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240"/>
              </a:lnTo>
              <a:lnTo>
                <a:pt x="2871192" y="147240"/>
              </a:lnTo>
              <a:lnTo>
                <a:pt x="2871192" y="29448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FE5D94-5A77-4144-8E19-4BFB79C38350}">
      <dsp:nvSpPr>
        <dsp:cNvPr id="0" name=""/>
        <dsp:cNvSpPr/>
      </dsp:nvSpPr>
      <dsp:spPr>
        <a:xfrm>
          <a:off x="10121919" y="3060898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Pays for Itself</a:t>
          </a:r>
        </a:p>
      </dsp:txBody>
      <dsp:txXfrm>
        <a:off x="10143482" y="3082461"/>
        <a:ext cx="1061178" cy="693077"/>
      </dsp:txXfrm>
    </dsp:sp>
    <dsp:sp modelId="{DC1603C1-198C-4C44-9D91-4DB0E1D90E00}">
      <dsp:nvSpPr>
        <dsp:cNvPr id="0" name=""/>
        <dsp:cNvSpPr/>
      </dsp:nvSpPr>
      <dsp:spPr>
        <a:xfrm>
          <a:off x="9956274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717798" y="0"/>
              </a:moveTo>
              <a:lnTo>
                <a:pt x="717798" y="147240"/>
              </a:lnTo>
              <a:lnTo>
                <a:pt x="0" y="147240"/>
              </a:lnTo>
              <a:lnTo>
                <a:pt x="0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B867CB-1C99-4771-BF5A-71E836150546}">
      <dsp:nvSpPr>
        <dsp:cNvPr id="0" name=""/>
        <dsp:cNvSpPr/>
      </dsp:nvSpPr>
      <dsp:spPr>
        <a:xfrm>
          <a:off x="9404121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Data 1</a:t>
          </a:r>
          <a:endParaRPr lang="en-US" sz="1500" kern="1200" dirty="0"/>
        </a:p>
      </dsp:txBody>
      <dsp:txXfrm>
        <a:off x="9425684" y="4113145"/>
        <a:ext cx="1061178" cy="693077"/>
      </dsp:txXfrm>
    </dsp:sp>
    <dsp:sp modelId="{2A022C9A-8D5C-46D4-BB1B-D2D59657255E}">
      <dsp:nvSpPr>
        <dsp:cNvPr id="0" name=""/>
        <dsp:cNvSpPr/>
      </dsp:nvSpPr>
      <dsp:spPr>
        <a:xfrm>
          <a:off x="10674072" y="3797101"/>
          <a:ext cx="717798" cy="2944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240"/>
              </a:lnTo>
              <a:lnTo>
                <a:pt x="717798" y="147240"/>
              </a:lnTo>
              <a:lnTo>
                <a:pt x="717798" y="29448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C29C8-BF23-4485-9F28-60D55A4E4EB0}">
      <dsp:nvSpPr>
        <dsp:cNvPr id="0" name=""/>
        <dsp:cNvSpPr/>
      </dsp:nvSpPr>
      <dsp:spPr>
        <a:xfrm>
          <a:off x="10839717" y="4091582"/>
          <a:ext cx="1104304" cy="736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Data 2</a:t>
          </a:r>
        </a:p>
      </dsp:txBody>
      <dsp:txXfrm>
        <a:off x="10861280" y="4113145"/>
        <a:ext cx="1061178" cy="6930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80774-55CF-41AA-9C15-55D566B025D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E3629C-4837-4599-A31C-80F50988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391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Insert Your Picture &gt; Right Click &gt; Send To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0B9C59-F299-46BC-B7A0-46EA1ED08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5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Insert Your Picture &gt; Right Click &gt; Send To back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0B9C59-F299-46BC-B7A0-46EA1ED081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428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Insert Your Picture &gt; Right Click &gt; Send To back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0B9C59-F299-46BC-B7A0-46EA1ED081F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625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8AEF9-FAC4-4C1B-96E0-AD602FF177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CA2017-2BD4-467B-9853-15FBE915E5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1C52E-4AD3-45ED-B993-2DBCB9D3E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D009D-8A8B-46BD-B151-75993B18E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F4CBC3-BD1F-4C0E-8C98-77135B376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219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CFEBA-08AF-4C04-B8C8-375574CF0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5E962-9EFB-40CB-87B8-61DBB359E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C535D9-CCDF-4639-B760-826DFB20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A0F79-C5C3-4843-BA50-74EA83D02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E4D34-FED4-4FF9-AEEE-4C45DE790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411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EF092E-0998-4E41-8BD3-99C53D798A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666D3E-4094-4A3D-AB83-F9FCC503E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33CAD-8A77-4CBE-B60F-3C8343C0B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F6220-8F54-44C6-96D2-642D9681A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EDACF-724C-4D03-A139-96C927596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573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B906652-4054-4376-924A-A639720123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5799" y="977200"/>
            <a:ext cx="5434496" cy="4903598"/>
          </a:xfrm>
          <a:custGeom>
            <a:avLst/>
            <a:gdLst>
              <a:gd name="connsiteX0" fmla="*/ 4072263 w 5434496"/>
              <a:gd name="connsiteY0" fmla="*/ 4735791 h 4903598"/>
              <a:gd name="connsiteX1" fmla="*/ 4071739 w 5434496"/>
              <a:gd name="connsiteY1" fmla="*/ 4737991 h 4903598"/>
              <a:gd name="connsiteX2" fmla="*/ 4073336 w 5434496"/>
              <a:gd name="connsiteY2" fmla="*/ 4735971 h 4903598"/>
              <a:gd name="connsiteX3" fmla="*/ 4021818 w 5434496"/>
              <a:gd name="connsiteY3" fmla="*/ 4706533 h 4903598"/>
              <a:gd name="connsiteX4" fmla="*/ 4021471 w 5434496"/>
              <a:gd name="connsiteY4" fmla="*/ 4706884 h 4903598"/>
              <a:gd name="connsiteX5" fmla="*/ 4022493 w 5434496"/>
              <a:gd name="connsiteY5" fmla="*/ 4706697 h 4903598"/>
              <a:gd name="connsiteX6" fmla="*/ 4022441 w 5434496"/>
              <a:gd name="connsiteY6" fmla="*/ 4706568 h 4903598"/>
              <a:gd name="connsiteX7" fmla="*/ 2858537 w 5434496"/>
              <a:gd name="connsiteY7" fmla="*/ 4680472 h 4903598"/>
              <a:gd name="connsiteX8" fmla="*/ 2858537 w 5434496"/>
              <a:gd name="connsiteY8" fmla="*/ 4680865 h 4903598"/>
              <a:gd name="connsiteX9" fmla="*/ 2858556 w 5434496"/>
              <a:gd name="connsiteY9" fmla="*/ 4680891 h 4903598"/>
              <a:gd name="connsiteX10" fmla="*/ 2858567 w 5434496"/>
              <a:gd name="connsiteY10" fmla="*/ 4680488 h 4903598"/>
              <a:gd name="connsiteX11" fmla="*/ 2911002 w 5434496"/>
              <a:gd name="connsiteY11" fmla="*/ 4676133 h 4903598"/>
              <a:gd name="connsiteX12" fmla="*/ 2911002 w 5434496"/>
              <a:gd name="connsiteY12" fmla="*/ 4676167 h 4903598"/>
              <a:gd name="connsiteX13" fmla="*/ 2911040 w 5434496"/>
              <a:gd name="connsiteY13" fmla="*/ 4676154 h 4903598"/>
              <a:gd name="connsiteX14" fmla="*/ 3969345 w 5434496"/>
              <a:gd name="connsiteY14" fmla="*/ 4658382 h 4903598"/>
              <a:gd name="connsiteX15" fmla="*/ 3970023 w 5434496"/>
              <a:gd name="connsiteY15" fmla="*/ 4658909 h 4903598"/>
              <a:gd name="connsiteX16" fmla="*/ 3970806 w 5434496"/>
              <a:gd name="connsiteY16" fmla="*/ 4658446 h 4903598"/>
              <a:gd name="connsiteX17" fmla="*/ 3507554 w 5434496"/>
              <a:gd name="connsiteY17" fmla="*/ 4649584 h 4903598"/>
              <a:gd name="connsiteX18" fmla="*/ 3506794 w 5434496"/>
              <a:gd name="connsiteY18" fmla="*/ 4651046 h 4903598"/>
              <a:gd name="connsiteX19" fmla="*/ 3506171 w 5434496"/>
              <a:gd name="connsiteY19" fmla="*/ 4654160 h 4903598"/>
              <a:gd name="connsiteX20" fmla="*/ 3508403 w 5434496"/>
              <a:gd name="connsiteY20" fmla="*/ 4652325 h 4903598"/>
              <a:gd name="connsiteX21" fmla="*/ 3507629 w 5434496"/>
              <a:gd name="connsiteY21" fmla="*/ 4650294 h 4903598"/>
              <a:gd name="connsiteX22" fmla="*/ 3104910 w 5434496"/>
              <a:gd name="connsiteY22" fmla="*/ 4640517 h 4903598"/>
              <a:gd name="connsiteX23" fmla="*/ 3098983 w 5434496"/>
              <a:gd name="connsiteY23" fmla="*/ 4641545 h 4903598"/>
              <a:gd name="connsiteX24" fmla="*/ 3100837 w 5434496"/>
              <a:gd name="connsiteY24" fmla="*/ 4641545 h 4903598"/>
              <a:gd name="connsiteX25" fmla="*/ 3312349 w 5434496"/>
              <a:gd name="connsiteY25" fmla="*/ 4623732 h 4903598"/>
              <a:gd name="connsiteX26" fmla="*/ 3311254 w 5434496"/>
              <a:gd name="connsiteY26" fmla="*/ 4624625 h 4903598"/>
              <a:gd name="connsiteX27" fmla="*/ 3311605 w 5434496"/>
              <a:gd name="connsiteY27" fmla="*/ 4624889 h 4903598"/>
              <a:gd name="connsiteX28" fmla="*/ 3262691 w 5434496"/>
              <a:gd name="connsiteY28" fmla="*/ 4611887 h 4903598"/>
              <a:gd name="connsiteX29" fmla="*/ 3262739 w 5434496"/>
              <a:gd name="connsiteY29" fmla="*/ 4611933 h 4903598"/>
              <a:gd name="connsiteX30" fmla="*/ 3263685 w 5434496"/>
              <a:gd name="connsiteY30" fmla="*/ 4612045 h 4903598"/>
              <a:gd name="connsiteX31" fmla="*/ 3370373 w 5434496"/>
              <a:gd name="connsiteY31" fmla="*/ 4608789 h 4903598"/>
              <a:gd name="connsiteX32" fmla="*/ 3370196 w 5434496"/>
              <a:gd name="connsiteY32" fmla="*/ 4608843 h 4903598"/>
              <a:gd name="connsiteX33" fmla="*/ 3370395 w 5434496"/>
              <a:gd name="connsiteY33" fmla="*/ 4609141 h 4903598"/>
              <a:gd name="connsiteX34" fmla="*/ 3782641 w 5434496"/>
              <a:gd name="connsiteY34" fmla="*/ 4602384 h 4903598"/>
              <a:gd name="connsiteX35" fmla="*/ 3785169 w 5434496"/>
              <a:gd name="connsiteY35" fmla="*/ 4605753 h 4903598"/>
              <a:gd name="connsiteX36" fmla="*/ 3785877 w 5434496"/>
              <a:gd name="connsiteY36" fmla="*/ 4605517 h 4903598"/>
              <a:gd name="connsiteX37" fmla="*/ 3247006 w 5434496"/>
              <a:gd name="connsiteY37" fmla="*/ 4594997 h 4903598"/>
              <a:gd name="connsiteX38" fmla="*/ 3246111 w 5434496"/>
              <a:gd name="connsiteY38" fmla="*/ 4595184 h 4903598"/>
              <a:gd name="connsiteX39" fmla="*/ 3246364 w 5434496"/>
              <a:gd name="connsiteY39" fmla="*/ 4595540 h 4903598"/>
              <a:gd name="connsiteX40" fmla="*/ 3247358 w 5434496"/>
              <a:gd name="connsiteY40" fmla="*/ 4596536 h 4903598"/>
              <a:gd name="connsiteX41" fmla="*/ 3246993 w 5434496"/>
              <a:gd name="connsiteY41" fmla="*/ 4595076 h 4903598"/>
              <a:gd name="connsiteX42" fmla="*/ 3771761 w 5434496"/>
              <a:gd name="connsiteY42" fmla="*/ 4589230 h 4903598"/>
              <a:gd name="connsiteX43" fmla="*/ 3761778 w 5434496"/>
              <a:gd name="connsiteY43" fmla="*/ 4595819 h 4903598"/>
              <a:gd name="connsiteX44" fmla="*/ 3757529 w 5434496"/>
              <a:gd name="connsiteY44" fmla="*/ 4600067 h 4903598"/>
              <a:gd name="connsiteX45" fmla="*/ 3761778 w 5434496"/>
              <a:gd name="connsiteY45" fmla="*/ 4595819 h 4903598"/>
              <a:gd name="connsiteX46" fmla="*/ 3775859 w 5434496"/>
              <a:gd name="connsiteY46" fmla="*/ 4595819 h 4903598"/>
              <a:gd name="connsiteX47" fmla="*/ 3772714 w 5434496"/>
              <a:gd name="connsiteY47" fmla="*/ 4592775 h 4903598"/>
              <a:gd name="connsiteX48" fmla="*/ 4332048 w 5434496"/>
              <a:gd name="connsiteY48" fmla="*/ 4586201 h 4903598"/>
              <a:gd name="connsiteX49" fmla="*/ 4331243 w 5434496"/>
              <a:gd name="connsiteY49" fmla="*/ 4586361 h 4903598"/>
              <a:gd name="connsiteX50" fmla="*/ 4331729 w 5434496"/>
              <a:gd name="connsiteY50" fmla="*/ 4586430 h 4903598"/>
              <a:gd name="connsiteX51" fmla="*/ 3468357 w 5434496"/>
              <a:gd name="connsiteY51" fmla="*/ 4583503 h 4903598"/>
              <a:gd name="connsiteX52" fmla="*/ 3471322 w 5434496"/>
              <a:gd name="connsiteY52" fmla="*/ 4589463 h 4903598"/>
              <a:gd name="connsiteX53" fmla="*/ 3476936 w 5434496"/>
              <a:gd name="connsiteY53" fmla="*/ 4586638 h 4903598"/>
              <a:gd name="connsiteX54" fmla="*/ 3476858 w 5434496"/>
              <a:gd name="connsiteY54" fmla="*/ 4586278 h 4903598"/>
              <a:gd name="connsiteX55" fmla="*/ 4366853 w 5434496"/>
              <a:gd name="connsiteY55" fmla="*/ 4578236 h 4903598"/>
              <a:gd name="connsiteX56" fmla="*/ 4366217 w 5434496"/>
              <a:gd name="connsiteY56" fmla="*/ 4581180 h 4903598"/>
              <a:gd name="connsiteX57" fmla="*/ 4367539 w 5434496"/>
              <a:gd name="connsiteY57" fmla="*/ 4581554 h 4903598"/>
              <a:gd name="connsiteX58" fmla="*/ 4150149 w 5434496"/>
              <a:gd name="connsiteY58" fmla="*/ 4536336 h 4903598"/>
              <a:gd name="connsiteX59" fmla="*/ 4149939 w 5434496"/>
              <a:gd name="connsiteY59" fmla="*/ 4536613 h 4903598"/>
              <a:gd name="connsiteX60" fmla="*/ 4154527 w 5434496"/>
              <a:gd name="connsiteY60" fmla="*/ 4536862 h 4903598"/>
              <a:gd name="connsiteX61" fmla="*/ 4155342 w 5434496"/>
              <a:gd name="connsiteY61" fmla="*/ 4536794 h 4903598"/>
              <a:gd name="connsiteX62" fmla="*/ 4154405 w 5434496"/>
              <a:gd name="connsiteY62" fmla="*/ 4536336 h 4903598"/>
              <a:gd name="connsiteX63" fmla="*/ 4150149 w 5434496"/>
              <a:gd name="connsiteY63" fmla="*/ 4536336 h 4903598"/>
              <a:gd name="connsiteX64" fmla="*/ 3477471 w 5434496"/>
              <a:gd name="connsiteY64" fmla="*/ 4530148 h 4903598"/>
              <a:gd name="connsiteX65" fmla="*/ 3472889 w 5434496"/>
              <a:gd name="connsiteY65" fmla="*/ 4530885 h 4903598"/>
              <a:gd name="connsiteX66" fmla="*/ 3471885 w 5434496"/>
              <a:gd name="connsiteY66" fmla="*/ 4530547 h 4903598"/>
              <a:gd name="connsiteX67" fmla="*/ 3473038 w 5434496"/>
              <a:gd name="connsiteY67" fmla="*/ 4531430 h 4903598"/>
              <a:gd name="connsiteX68" fmla="*/ 3473202 w 5434496"/>
              <a:gd name="connsiteY68" fmla="*/ 4531927 h 4903598"/>
              <a:gd name="connsiteX69" fmla="*/ 4086498 w 5434496"/>
              <a:gd name="connsiteY69" fmla="*/ 4523703 h 4903598"/>
              <a:gd name="connsiteX70" fmla="*/ 4086130 w 5434496"/>
              <a:gd name="connsiteY70" fmla="*/ 4524964 h 4903598"/>
              <a:gd name="connsiteX71" fmla="*/ 4087490 w 5434496"/>
              <a:gd name="connsiteY71" fmla="*/ 4524386 h 4903598"/>
              <a:gd name="connsiteX72" fmla="*/ 4762537 w 5434496"/>
              <a:gd name="connsiteY72" fmla="*/ 4508886 h 4903598"/>
              <a:gd name="connsiteX73" fmla="*/ 4770390 w 5434496"/>
              <a:gd name="connsiteY73" fmla="*/ 4511068 h 4903598"/>
              <a:gd name="connsiteX74" fmla="*/ 4776634 w 5434496"/>
              <a:gd name="connsiteY74" fmla="*/ 4510547 h 4903598"/>
              <a:gd name="connsiteX75" fmla="*/ 4489426 w 5434496"/>
              <a:gd name="connsiteY75" fmla="*/ 4484830 h 4903598"/>
              <a:gd name="connsiteX76" fmla="*/ 4489247 w 5434496"/>
              <a:gd name="connsiteY76" fmla="*/ 4484987 h 4903598"/>
              <a:gd name="connsiteX77" fmla="*/ 4489281 w 5434496"/>
              <a:gd name="connsiteY77" fmla="*/ 4485043 h 4903598"/>
              <a:gd name="connsiteX78" fmla="*/ 2288666 w 5434496"/>
              <a:gd name="connsiteY78" fmla="*/ 4479696 h 4903598"/>
              <a:gd name="connsiteX79" fmla="*/ 2296765 w 5434496"/>
              <a:gd name="connsiteY79" fmla="*/ 4493584 h 4903598"/>
              <a:gd name="connsiteX80" fmla="*/ 2296765 w 5434496"/>
              <a:gd name="connsiteY80" fmla="*/ 4495609 h 4903598"/>
              <a:gd name="connsiteX81" fmla="*/ 2298048 w 5434496"/>
              <a:gd name="connsiteY81" fmla="*/ 4493045 h 4903598"/>
              <a:gd name="connsiteX82" fmla="*/ 2298663 w 5434496"/>
              <a:gd name="connsiteY82" fmla="*/ 4489975 h 4903598"/>
              <a:gd name="connsiteX83" fmla="*/ 2267641 w 5434496"/>
              <a:gd name="connsiteY83" fmla="*/ 4437296 h 4903598"/>
              <a:gd name="connsiteX84" fmla="*/ 2267233 w 5434496"/>
              <a:gd name="connsiteY84" fmla="*/ 4438983 h 4903598"/>
              <a:gd name="connsiteX85" fmla="*/ 2267609 w 5434496"/>
              <a:gd name="connsiteY85" fmla="*/ 4439904 h 4903598"/>
              <a:gd name="connsiteX86" fmla="*/ 4579236 w 5434496"/>
              <a:gd name="connsiteY86" fmla="*/ 4408676 h 4903598"/>
              <a:gd name="connsiteX87" fmla="*/ 4579728 w 5434496"/>
              <a:gd name="connsiteY87" fmla="*/ 4411672 h 4903598"/>
              <a:gd name="connsiteX88" fmla="*/ 4580834 w 5434496"/>
              <a:gd name="connsiteY88" fmla="*/ 4410208 h 4903598"/>
              <a:gd name="connsiteX89" fmla="*/ 3115187 w 5434496"/>
              <a:gd name="connsiteY89" fmla="*/ 4390809 h 4903598"/>
              <a:gd name="connsiteX90" fmla="*/ 3115187 w 5434496"/>
              <a:gd name="connsiteY90" fmla="*/ 4392024 h 4903598"/>
              <a:gd name="connsiteX91" fmla="*/ 3118852 w 5434496"/>
              <a:gd name="connsiteY91" fmla="*/ 4391419 h 4903598"/>
              <a:gd name="connsiteX92" fmla="*/ 4649491 w 5434496"/>
              <a:gd name="connsiteY92" fmla="*/ 4356238 h 4903598"/>
              <a:gd name="connsiteX93" fmla="*/ 4651523 w 5434496"/>
              <a:gd name="connsiteY93" fmla="*/ 4357846 h 4903598"/>
              <a:gd name="connsiteX94" fmla="*/ 4651528 w 5434496"/>
              <a:gd name="connsiteY94" fmla="*/ 4358001 h 4903598"/>
              <a:gd name="connsiteX95" fmla="*/ 4652704 w 5434496"/>
              <a:gd name="connsiteY95" fmla="*/ 4356830 h 4903598"/>
              <a:gd name="connsiteX96" fmla="*/ 4652089 w 5434496"/>
              <a:gd name="connsiteY96" fmla="*/ 4356590 h 4903598"/>
              <a:gd name="connsiteX97" fmla="*/ 4738613 w 5434496"/>
              <a:gd name="connsiteY97" fmla="*/ 4335433 h 4903598"/>
              <a:gd name="connsiteX98" fmla="*/ 4737934 w 5434496"/>
              <a:gd name="connsiteY98" fmla="*/ 4335771 h 4903598"/>
              <a:gd name="connsiteX99" fmla="*/ 4737658 w 5434496"/>
              <a:gd name="connsiteY99" fmla="*/ 4337068 h 4903598"/>
              <a:gd name="connsiteX100" fmla="*/ 4738319 w 5434496"/>
              <a:gd name="connsiteY100" fmla="*/ 4337567 h 4903598"/>
              <a:gd name="connsiteX101" fmla="*/ 4682176 w 5434496"/>
              <a:gd name="connsiteY101" fmla="*/ 4323385 h 4903598"/>
              <a:gd name="connsiteX102" fmla="*/ 4682334 w 5434496"/>
              <a:gd name="connsiteY102" fmla="*/ 4323749 h 4903598"/>
              <a:gd name="connsiteX103" fmla="*/ 4682357 w 5434496"/>
              <a:gd name="connsiteY103" fmla="*/ 4323433 h 4903598"/>
              <a:gd name="connsiteX104" fmla="*/ 2732184 w 5434496"/>
              <a:gd name="connsiteY104" fmla="*/ 4314516 h 4903598"/>
              <a:gd name="connsiteX105" fmla="*/ 2731211 w 5434496"/>
              <a:gd name="connsiteY105" fmla="*/ 4314760 h 4903598"/>
              <a:gd name="connsiteX106" fmla="*/ 2727823 w 5434496"/>
              <a:gd name="connsiteY106" fmla="*/ 4315005 h 4903598"/>
              <a:gd name="connsiteX107" fmla="*/ 2730606 w 5434496"/>
              <a:gd name="connsiteY107" fmla="*/ 4317503 h 4903598"/>
              <a:gd name="connsiteX108" fmla="*/ 2731851 w 5434496"/>
              <a:gd name="connsiteY108" fmla="*/ 4314935 h 4903598"/>
              <a:gd name="connsiteX109" fmla="*/ 4652089 w 5434496"/>
              <a:gd name="connsiteY109" fmla="*/ 4314004 h 4903598"/>
              <a:gd name="connsiteX110" fmla="*/ 4652089 w 5434496"/>
              <a:gd name="connsiteY110" fmla="*/ 4314277 h 4903598"/>
              <a:gd name="connsiteX111" fmla="*/ 4652595 w 5434496"/>
              <a:gd name="connsiteY111" fmla="*/ 4314173 h 4903598"/>
              <a:gd name="connsiteX112" fmla="*/ 4652871 w 5434496"/>
              <a:gd name="connsiteY112" fmla="*/ 4314004 h 4903598"/>
              <a:gd name="connsiteX113" fmla="*/ 4550428 w 5434496"/>
              <a:gd name="connsiteY113" fmla="*/ 4293490 h 4903598"/>
              <a:gd name="connsiteX114" fmla="*/ 4550547 w 5434496"/>
              <a:gd name="connsiteY114" fmla="*/ 4293607 h 4903598"/>
              <a:gd name="connsiteX115" fmla="*/ 4550823 w 5434496"/>
              <a:gd name="connsiteY115" fmla="*/ 4293626 h 4903598"/>
              <a:gd name="connsiteX116" fmla="*/ 4550607 w 5434496"/>
              <a:gd name="connsiteY116" fmla="*/ 4293531 h 4903598"/>
              <a:gd name="connsiteX117" fmla="*/ 4898810 w 5434496"/>
              <a:gd name="connsiteY117" fmla="*/ 4281235 h 4903598"/>
              <a:gd name="connsiteX118" fmla="*/ 4898799 w 5434496"/>
              <a:gd name="connsiteY118" fmla="*/ 4281247 h 4903598"/>
              <a:gd name="connsiteX119" fmla="*/ 4898947 w 5434496"/>
              <a:gd name="connsiteY119" fmla="*/ 4281247 h 4903598"/>
              <a:gd name="connsiteX120" fmla="*/ 4752768 w 5434496"/>
              <a:gd name="connsiteY120" fmla="*/ 4280828 h 4903598"/>
              <a:gd name="connsiteX121" fmla="*/ 4751951 w 5434496"/>
              <a:gd name="connsiteY121" fmla="*/ 4280901 h 4903598"/>
              <a:gd name="connsiteX122" fmla="*/ 4752434 w 5434496"/>
              <a:gd name="connsiteY122" fmla="*/ 4280981 h 4903598"/>
              <a:gd name="connsiteX123" fmla="*/ 4584288 w 5434496"/>
              <a:gd name="connsiteY123" fmla="*/ 4275786 h 4903598"/>
              <a:gd name="connsiteX124" fmla="*/ 4584226 w 5434496"/>
              <a:gd name="connsiteY124" fmla="*/ 4276167 h 4903598"/>
              <a:gd name="connsiteX125" fmla="*/ 4581320 w 5434496"/>
              <a:gd name="connsiteY125" fmla="*/ 4276963 h 4903598"/>
              <a:gd name="connsiteX126" fmla="*/ 4584514 w 5434496"/>
              <a:gd name="connsiteY126" fmla="*/ 4277152 h 4903598"/>
              <a:gd name="connsiteX127" fmla="*/ 4585054 w 5434496"/>
              <a:gd name="connsiteY127" fmla="*/ 4277040 h 4903598"/>
              <a:gd name="connsiteX128" fmla="*/ 4584479 w 5434496"/>
              <a:gd name="connsiteY128" fmla="*/ 4277006 h 4903598"/>
              <a:gd name="connsiteX129" fmla="*/ 4648546 w 5434496"/>
              <a:gd name="connsiteY129" fmla="*/ 4239349 h 4903598"/>
              <a:gd name="connsiteX130" fmla="*/ 4643491 w 5434496"/>
              <a:gd name="connsiteY130" fmla="*/ 4243080 h 4903598"/>
              <a:gd name="connsiteX131" fmla="*/ 4648374 w 5434496"/>
              <a:gd name="connsiteY131" fmla="*/ 4244416 h 4903598"/>
              <a:gd name="connsiteX132" fmla="*/ 4648391 w 5434496"/>
              <a:gd name="connsiteY132" fmla="*/ 4242663 h 4903598"/>
              <a:gd name="connsiteX133" fmla="*/ 2741849 w 5434496"/>
              <a:gd name="connsiteY133" fmla="*/ 4219261 h 4903598"/>
              <a:gd name="connsiteX134" fmla="*/ 2738335 w 5434496"/>
              <a:gd name="connsiteY134" fmla="*/ 4219867 h 4903598"/>
              <a:gd name="connsiteX135" fmla="*/ 2738662 w 5434496"/>
              <a:gd name="connsiteY135" fmla="*/ 4220057 h 4903598"/>
              <a:gd name="connsiteX136" fmla="*/ 3306409 w 5434496"/>
              <a:gd name="connsiteY136" fmla="*/ 4204403 h 4903598"/>
              <a:gd name="connsiteX137" fmla="*/ 3306297 w 5434496"/>
              <a:gd name="connsiteY137" fmla="*/ 4205754 h 4903598"/>
              <a:gd name="connsiteX138" fmla="*/ 3306776 w 5434496"/>
              <a:gd name="connsiteY138" fmla="*/ 4205070 h 4903598"/>
              <a:gd name="connsiteX139" fmla="*/ 3306735 w 5434496"/>
              <a:gd name="connsiteY139" fmla="*/ 4205058 h 4903598"/>
              <a:gd name="connsiteX140" fmla="*/ 3809343 w 5434496"/>
              <a:gd name="connsiteY140" fmla="*/ 4199394 h 4903598"/>
              <a:gd name="connsiteX141" fmla="*/ 3807543 w 5434496"/>
              <a:gd name="connsiteY141" fmla="*/ 4199594 h 4903598"/>
              <a:gd name="connsiteX142" fmla="*/ 3808184 w 5434496"/>
              <a:gd name="connsiteY142" fmla="*/ 4199738 h 4903598"/>
              <a:gd name="connsiteX143" fmla="*/ 3807495 w 5434496"/>
              <a:gd name="connsiteY143" fmla="*/ 4204283 h 4903598"/>
              <a:gd name="connsiteX144" fmla="*/ 3818720 w 5434496"/>
              <a:gd name="connsiteY144" fmla="*/ 4203138 h 4903598"/>
              <a:gd name="connsiteX145" fmla="*/ 3412941 w 5434496"/>
              <a:gd name="connsiteY145" fmla="*/ 4195865 h 4903598"/>
              <a:gd name="connsiteX146" fmla="*/ 3412310 w 5434496"/>
              <a:gd name="connsiteY146" fmla="*/ 4195911 h 4903598"/>
              <a:gd name="connsiteX147" fmla="*/ 3412777 w 5434496"/>
              <a:gd name="connsiteY147" fmla="*/ 4196190 h 4903598"/>
              <a:gd name="connsiteX148" fmla="*/ 3412804 w 5434496"/>
              <a:gd name="connsiteY148" fmla="*/ 4196469 h 4903598"/>
              <a:gd name="connsiteX149" fmla="*/ 3413051 w 5434496"/>
              <a:gd name="connsiteY149" fmla="*/ 4196223 h 4903598"/>
              <a:gd name="connsiteX150" fmla="*/ 3461501 w 5434496"/>
              <a:gd name="connsiteY150" fmla="*/ 4174965 h 4903598"/>
              <a:gd name="connsiteX151" fmla="*/ 3462422 w 5434496"/>
              <a:gd name="connsiteY151" fmla="*/ 4176709 h 4903598"/>
              <a:gd name="connsiteX152" fmla="*/ 3462806 w 5434496"/>
              <a:gd name="connsiteY152" fmla="*/ 4176257 h 4903598"/>
              <a:gd name="connsiteX153" fmla="*/ 3302006 w 5434496"/>
              <a:gd name="connsiteY153" fmla="*/ 4127340 h 4903598"/>
              <a:gd name="connsiteX154" fmla="*/ 3301905 w 5434496"/>
              <a:gd name="connsiteY154" fmla="*/ 4127483 h 4903598"/>
              <a:gd name="connsiteX155" fmla="*/ 3310357 w 5434496"/>
              <a:gd name="connsiteY155" fmla="*/ 4127483 h 4903598"/>
              <a:gd name="connsiteX156" fmla="*/ 3310964 w 5434496"/>
              <a:gd name="connsiteY156" fmla="*/ 4127716 h 4903598"/>
              <a:gd name="connsiteX157" fmla="*/ 3311544 w 5434496"/>
              <a:gd name="connsiteY157" fmla="*/ 4127399 h 4903598"/>
              <a:gd name="connsiteX158" fmla="*/ 3310890 w 5434496"/>
              <a:gd name="connsiteY158" fmla="*/ 4127470 h 4903598"/>
              <a:gd name="connsiteX159" fmla="*/ 3302357 w 5434496"/>
              <a:gd name="connsiteY159" fmla="*/ 4127470 h 4903598"/>
              <a:gd name="connsiteX160" fmla="*/ 4471415 w 5434496"/>
              <a:gd name="connsiteY160" fmla="*/ 4123615 h 4903598"/>
              <a:gd name="connsiteX161" fmla="*/ 4464531 w 5434496"/>
              <a:gd name="connsiteY161" fmla="*/ 4128317 h 4903598"/>
              <a:gd name="connsiteX162" fmla="*/ 4469451 w 5434496"/>
              <a:gd name="connsiteY162" fmla="*/ 4130513 h 4903598"/>
              <a:gd name="connsiteX163" fmla="*/ 4712949 w 5434496"/>
              <a:gd name="connsiteY163" fmla="*/ 4105989 h 4903598"/>
              <a:gd name="connsiteX164" fmla="*/ 4712353 w 5434496"/>
              <a:gd name="connsiteY164" fmla="*/ 4106194 h 4903598"/>
              <a:gd name="connsiteX165" fmla="*/ 4712763 w 5434496"/>
              <a:gd name="connsiteY165" fmla="*/ 4106463 h 4903598"/>
              <a:gd name="connsiteX166" fmla="*/ 2371034 w 5434496"/>
              <a:gd name="connsiteY166" fmla="*/ 4103204 h 4903598"/>
              <a:gd name="connsiteX167" fmla="*/ 2371729 w 5434496"/>
              <a:gd name="connsiteY167" fmla="*/ 4103901 h 4903598"/>
              <a:gd name="connsiteX168" fmla="*/ 2375682 w 5434496"/>
              <a:gd name="connsiteY168" fmla="*/ 4105623 h 4903598"/>
              <a:gd name="connsiteX169" fmla="*/ 3575923 w 5434496"/>
              <a:gd name="connsiteY169" fmla="*/ 4083677 h 4903598"/>
              <a:gd name="connsiteX170" fmla="*/ 3574892 w 5434496"/>
              <a:gd name="connsiteY170" fmla="*/ 4084277 h 4903598"/>
              <a:gd name="connsiteX171" fmla="*/ 3574743 w 5434496"/>
              <a:gd name="connsiteY171" fmla="*/ 4087002 h 4903598"/>
              <a:gd name="connsiteX172" fmla="*/ 2318544 w 5434496"/>
              <a:gd name="connsiteY172" fmla="*/ 4071957 h 4903598"/>
              <a:gd name="connsiteX173" fmla="*/ 2318022 w 5434496"/>
              <a:gd name="connsiteY173" fmla="*/ 4072998 h 4903598"/>
              <a:gd name="connsiteX174" fmla="*/ 2320165 w 5434496"/>
              <a:gd name="connsiteY174" fmla="*/ 4073196 h 4903598"/>
              <a:gd name="connsiteX175" fmla="*/ 1605496 w 5434496"/>
              <a:gd name="connsiteY175" fmla="*/ 4033837 h 4903598"/>
              <a:gd name="connsiteX176" fmla="*/ 1595787 w 5434496"/>
              <a:gd name="connsiteY176" fmla="*/ 4035961 h 4903598"/>
              <a:gd name="connsiteX177" fmla="*/ 1596203 w 5434496"/>
              <a:gd name="connsiteY177" fmla="*/ 4036428 h 4903598"/>
              <a:gd name="connsiteX178" fmla="*/ 1600928 w 5434496"/>
              <a:gd name="connsiteY178" fmla="*/ 4038888 h 4903598"/>
              <a:gd name="connsiteX179" fmla="*/ 4319632 w 5434496"/>
              <a:gd name="connsiteY179" fmla="*/ 4018056 h 4903598"/>
              <a:gd name="connsiteX180" fmla="*/ 4312896 w 5434496"/>
              <a:gd name="connsiteY180" fmla="*/ 4020062 h 4903598"/>
              <a:gd name="connsiteX181" fmla="*/ 4319662 w 5434496"/>
              <a:gd name="connsiteY181" fmla="*/ 4021810 h 4903598"/>
              <a:gd name="connsiteX182" fmla="*/ 4319864 w 5434496"/>
              <a:gd name="connsiteY182" fmla="*/ 4022827 h 4903598"/>
              <a:gd name="connsiteX183" fmla="*/ 4320014 w 5434496"/>
              <a:gd name="connsiteY183" fmla="*/ 4022515 h 4903598"/>
              <a:gd name="connsiteX184" fmla="*/ 3643030 w 5434496"/>
              <a:gd name="connsiteY184" fmla="*/ 3977584 h 4903598"/>
              <a:gd name="connsiteX185" fmla="*/ 3644157 w 5434496"/>
              <a:gd name="connsiteY185" fmla="*/ 3979433 h 4903598"/>
              <a:gd name="connsiteX186" fmla="*/ 3659319 w 5434496"/>
              <a:gd name="connsiteY186" fmla="*/ 3982154 h 4903598"/>
              <a:gd name="connsiteX187" fmla="*/ 3660133 w 5434496"/>
              <a:gd name="connsiteY187" fmla="*/ 3981784 h 4903598"/>
              <a:gd name="connsiteX188" fmla="*/ 5256543 w 5434496"/>
              <a:gd name="connsiteY188" fmla="*/ 3948556 h 4903598"/>
              <a:gd name="connsiteX189" fmla="*/ 5277919 w 5434496"/>
              <a:gd name="connsiteY189" fmla="*/ 3949580 h 4903598"/>
              <a:gd name="connsiteX190" fmla="*/ 5380526 w 5434496"/>
              <a:gd name="connsiteY190" fmla="*/ 3961864 h 4903598"/>
              <a:gd name="connsiteX191" fmla="*/ 5380526 w 5434496"/>
              <a:gd name="connsiteY191" fmla="*/ 3974148 h 4903598"/>
              <a:gd name="connsiteX192" fmla="*/ 5337773 w 5434496"/>
              <a:gd name="connsiteY192" fmla="*/ 3978243 h 4903598"/>
              <a:gd name="connsiteX193" fmla="*/ 5322441 w 5434496"/>
              <a:gd name="connsiteY193" fmla="*/ 3975796 h 4903598"/>
              <a:gd name="connsiteX194" fmla="*/ 5337533 w 5434496"/>
              <a:gd name="connsiteY194" fmla="*/ 3978243 h 4903598"/>
              <a:gd name="connsiteX195" fmla="*/ 5299657 w 5434496"/>
              <a:gd name="connsiteY195" fmla="*/ 3979779 h 4903598"/>
              <a:gd name="connsiteX196" fmla="*/ 5262532 w 5434496"/>
              <a:gd name="connsiteY196" fmla="*/ 3966232 h 4903598"/>
              <a:gd name="connsiteX197" fmla="*/ 5260818 w 5434496"/>
              <a:gd name="connsiteY197" fmla="*/ 3965959 h 4903598"/>
              <a:gd name="connsiteX198" fmla="*/ 5256543 w 5434496"/>
              <a:gd name="connsiteY198" fmla="*/ 3948556 h 4903598"/>
              <a:gd name="connsiteX199" fmla="*/ 3399727 w 5434496"/>
              <a:gd name="connsiteY199" fmla="*/ 3937051 h 4903598"/>
              <a:gd name="connsiteX200" fmla="*/ 3399692 w 5434496"/>
              <a:gd name="connsiteY200" fmla="*/ 3937183 h 4903598"/>
              <a:gd name="connsiteX201" fmla="*/ 3399808 w 5434496"/>
              <a:gd name="connsiteY201" fmla="*/ 3937067 h 4903598"/>
              <a:gd name="connsiteX202" fmla="*/ 4230860 w 5434496"/>
              <a:gd name="connsiteY202" fmla="*/ 3925902 h 4903598"/>
              <a:gd name="connsiteX203" fmla="*/ 4230466 w 5434496"/>
              <a:gd name="connsiteY203" fmla="*/ 3927513 h 4903598"/>
              <a:gd name="connsiteX204" fmla="*/ 4233033 w 5434496"/>
              <a:gd name="connsiteY204" fmla="*/ 3927222 h 4903598"/>
              <a:gd name="connsiteX205" fmla="*/ 3293297 w 5434496"/>
              <a:gd name="connsiteY205" fmla="*/ 3918679 h 4903598"/>
              <a:gd name="connsiteX206" fmla="*/ 3293298 w 5434496"/>
              <a:gd name="connsiteY206" fmla="*/ 3918952 h 4903598"/>
              <a:gd name="connsiteX207" fmla="*/ 3294067 w 5434496"/>
              <a:gd name="connsiteY207" fmla="*/ 3919978 h 4903598"/>
              <a:gd name="connsiteX208" fmla="*/ 5103274 w 5434496"/>
              <a:gd name="connsiteY208" fmla="*/ 3918257 h 4903598"/>
              <a:gd name="connsiteX209" fmla="*/ 5100336 w 5434496"/>
              <a:gd name="connsiteY209" fmla="*/ 3918309 h 4903598"/>
              <a:gd name="connsiteX210" fmla="*/ 5103780 w 5434496"/>
              <a:gd name="connsiteY210" fmla="*/ 3918782 h 4903598"/>
              <a:gd name="connsiteX211" fmla="*/ 1024755 w 5434496"/>
              <a:gd name="connsiteY211" fmla="*/ 3910378 h 4903598"/>
              <a:gd name="connsiteX212" fmla="*/ 1025530 w 5434496"/>
              <a:gd name="connsiteY212" fmla="*/ 3912057 h 4903598"/>
              <a:gd name="connsiteX213" fmla="*/ 1027555 w 5434496"/>
              <a:gd name="connsiteY213" fmla="*/ 3911247 h 4903598"/>
              <a:gd name="connsiteX214" fmla="*/ 5013649 w 5434496"/>
              <a:gd name="connsiteY214" fmla="*/ 3905620 h 4903598"/>
              <a:gd name="connsiteX215" fmla="*/ 5012439 w 5434496"/>
              <a:gd name="connsiteY215" fmla="*/ 3906225 h 4903598"/>
              <a:gd name="connsiteX216" fmla="*/ 5015363 w 5434496"/>
              <a:gd name="connsiteY216" fmla="*/ 3906627 h 4903598"/>
              <a:gd name="connsiteX217" fmla="*/ 5014214 w 5434496"/>
              <a:gd name="connsiteY217" fmla="*/ 3906178 h 4903598"/>
              <a:gd name="connsiteX218" fmla="*/ 2335293 w 5434496"/>
              <a:gd name="connsiteY218" fmla="*/ 3893735 h 4903598"/>
              <a:gd name="connsiteX219" fmla="*/ 2332768 w 5434496"/>
              <a:gd name="connsiteY219" fmla="*/ 3894365 h 4903598"/>
              <a:gd name="connsiteX220" fmla="*/ 2334082 w 5434496"/>
              <a:gd name="connsiteY220" fmla="*/ 3896755 h 4903598"/>
              <a:gd name="connsiteX221" fmla="*/ 5235821 w 5434496"/>
              <a:gd name="connsiteY221" fmla="*/ 3888958 h 4903598"/>
              <a:gd name="connsiteX222" fmla="*/ 5239577 w 5434496"/>
              <a:gd name="connsiteY222" fmla="*/ 3889390 h 4903598"/>
              <a:gd name="connsiteX223" fmla="*/ 5235325 w 5434496"/>
              <a:gd name="connsiteY223" fmla="*/ 3889390 h 4903598"/>
              <a:gd name="connsiteX224" fmla="*/ 4903056 w 5434496"/>
              <a:gd name="connsiteY224" fmla="*/ 3880825 h 4903598"/>
              <a:gd name="connsiteX225" fmla="*/ 4903582 w 5434496"/>
              <a:gd name="connsiteY225" fmla="*/ 3881430 h 4903598"/>
              <a:gd name="connsiteX226" fmla="*/ 4904424 w 5434496"/>
              <a:gd name="connsiteY226" fmla="*/ 3881020 h 4903598"/>
              <a:gd name="connsiteX227" fmla="*/ 4945188 w 5434496"/>
              <a:gd name="connsiteY227" fmla="*/ 3877410 h 4903598"/>
              <a:gd name="connsiteX228" fmla="*/ 4942766 w 5434496"/>
              <a:gd name="connsiteY228" fmla="*/ 3877500 h 4903598"/>
              <a:gd name="connsiteX229" fmla="*/ 4944932 w 5434496"/>
              <a:gd name="connsiteY229" fmla="*/ 3879122 h 4903598"/>
              <a:gd name="connsiteX230" fmla="*/ 4324760 w 5434496"/>
              <a:gd name="connsiteY230" fmla="*/ 3874720 h 4903598"/>
              <a:gd name="connsiteX231" fmla="*/ 4324109 w 5434496"/>
              <a:gd name="connsiteY231" fmla="*/ 3875134 h 4903598"/>
              <a:gd name="connsiteX232" fmla="*/ 4324109 w 5434496"/>
              <a:gd name="connsiteY232" fmla="*/ 3875727 h 4903598"/>
              <a:gd name="connsiteX233" fmla="*/ 4324943 w 5434496"/>
              <a:gd name="connsiteY233" fmla="*/ 3875082 h 4903598"/>
              <a:gd name="connsiteX234" fmla="*/ 2403880 w 5434496"/>
              <a:gd name="connsiteY234" fmla="*/ 3825513 h 4903598"/>
              <a:gd name="connsiteX235" fmla="*/ 2403878 w 5434496"/>
              <a:gd name="connsiteY235" fmla="*/ 3825553 h 4903598"/>
              <a:gd name="connsiteX236" fmla="*/ 2403511 w 5434496"/>
              <a:gd name="connsiteY236" fmla="*/ 3826015 h 4903598"/>
              <a:gd name="connsiteX237" fmla="*/ 2404101 w 5434496"/>
              <a:gd name="connsiteY237" fmla="*/ 3825846 h 4903598"/>
              <a:gd name="connsiteX238" fmla="*/ 1189990 w 5434496"/>
              <a:gd name="connsiteY238" fmla="*/ 3808041 h 4903598"/>
              <a:gd name="connsiteX239" fmla="*/ 1185489 w 5434496"/>
              <a:gd name="connsiteY239" fmla="*/ 3808196 h 4903598"/>
              <a:gd name="connsiteX240" fmla="*/ 1190448 w 5434496"/>
              <a:gd name="connsiteY240" fmla="*/ 3809647 h 4903598"/>
              <a:gd name="connsiteX241" fmla="*/ 1190497 w 5434496"/>
              <a:gd name="connsiteY241" fmla="*/ 3809544 h 4903598"/>
              <a:gd name="connsiteX242" fmla="*/ 1190486 w 5434496"/>
              <a:gd name="connsiteY242" fmla="*/ 3809547 h 4903598"/>
              <a:gd name="connsiteX243" fmla="*/ 1088069 w 5434496"/>
              <a:gd name="connsiteY243" fmla="*/ 3796757 h 4903598"/>
              <a:gd name="connsiteX244" fmla="*/ 1087531 w 5434496"/>
              <a:gd name="connsiteY244" fmla="*/ 3797026 h 4903598"/>
              <a:gd name="connsiteX245" fmla="*/ 1088260 w 5434496"/>
              <a:gd name="connsiteY245" fmla="*/ 3796922 h 4903598"/>
              <a:gd name="connsiteX246" fmla="*/ 1143893 w 5434496"/>
              <a:gd name="connsiteY246" fmla="*/ 3794400 h 4903598"/>
              <a:gd name="connsiteX247" fmla="*/ 1142077 w 5434496"/>
              <a:gd name="connsiteY247" fmla="*/ 3795307 h 4903598"/>
              <a:gd name="connsiteX248" fmla="*/ 1143675 w 5434496"/>
              <a:gd name="connsiteY248" fmla="*/ 3796902 h 4903598"/>
              <a:gd name="connsiteX249" fmla="*/ 1146756 w 5434496"/>
              <a:gd name="connsiteY249" fmla="*/ 3795650 h 4903598"/>
              <a:gd name="connsiteX250" fmla="*/ 1143859 w 5434496"/>
              <a:gd name="connsiteY250" fmla="*/ 3795277 h 4903598"/>
              <a:gd name="connsiteX251" fmla="*/ 1532062 w 5434496"/>
              <a:gd name="connsiteY251" fmla="*/ 3778462 h 4903598"/>
              <a:gd name="connsiteX252" fmla="*/ 1530996 w 5434496"/>
              <a:gd name="connsiteY252" fmla="*/ 3779173 h 4903598"/>
              <a:gd name="connsiteX253" fmla="*/ 1531180 w 5434496"/>
              <a:gd name="connsiteY253" fmla="*/ 3779814 h 4903598"/>
              <a:gd name="connsiteX254" fmla="*/ 1531281 w 5434496"/>
              <a:gd name="connsiteY254" fmla="*/ 3780449 h 4903598"/>
              <a:gd name="connsiteX255" fmla="*/ 1531356 w 5434496"/>
              <a:gd name="connsiteY255" fmla="*/ 3780555 h 4903598"/>
              <a:gd name="connsiteX256" fmla="*/ 1531180 w 5434496"/>
              <a:gd name="connsiteY256" fmla="*/ 3779814 h 4903598"/>
              <a:gd name="connsiteX257" fmla="*/ 5324567 w 5434496"/>
              <a:gd name="connsiteY257" fmla="*/ 3775557 h 4903598"/>
              <a:gd name="connsiteX258" fmla="*/ 5337533 w 5434496"/>
              <a:gd name="connsiteY258" fmla="*/ 3796031 h 4903598"/>
              <a:gd name="connsiteX259" fmla="*/ 5315922 w 5434496"/>
              <a:gd name="connsiteY259" fmla="*/ 3816504 h 4903598"/>
              <a:gd name="connsiteX260" fmla="*/ 5298633 w 5434496"/>
              <a:gd name="connsiteY260" fmla="*/ 3791936 h 4903598"/>
              <a:gd name="connsiteX261" fmla="*/ 5324567 w 5434496"/>
              <a:gd name="connsiteY261" fmla="*/ 3775557 h 4903598"/>
              <a:gd name="connsiteX262" fmla="*/ 1888847 w 5434496"/>
              <a:gd name="connsiteY262" fmla="*/ 3774063 h 4903598"/>
              <a:gd name="connsiteX263" fmla="*/ 1888460 w 5434496"/>
              <a:gd name="connsiteY263" fmla="*/ 3774449 h 4903598"/>
              <a:gd name="connsiteX264" fmla="*/ 1888812 w 5434496"/>
              <a:gd name="connsiteY264" fmla="*/ 3775325 h 4903598"/>
              <a:gd name="connsiteX265" fmla="*/ 1888847 w 5434496"/>
              <a:gd name="connsiteY265" fmla="*/ 3775281 h 4903598"/>
              <a:gd name="connsiteX266" fmla="*/ 1888847 w 5434496"/>
              <a:gd name="connsiteY266" fmla="*/ 3774751 h 4903598"/>
              <a:gd name="connsiteX267" fmla="*/ 2649885 w 5434496"/>
              <a:gd name="connsiteY267" fmla="*/ 3758161 h 4903598"/>
              <a:gd name="connsiteX268" fmla="*/ 2649849 w 5434496"/>
              <a:gd name="connsiteY268" fmla="*/ 3758340 h 4903598"/>
              <a:gd name="connsiteX269" fmla="*/ 2649990 w 5434496"/>
              <a:gd name="connsiteY269" fmla="*/ 3758200 h 4903598"/>
              <a:gd name="connsiteX270" fmla="*/ 4134461 w 5434496"/>
              <a:gd name="connsiteY270" fmla="*/ 3749381 h 4903598"/>
              <a:gd name="connsiteX271" fmla="*/ 4134151 w 5434496"/>
              <a:gd name="connsiteY271" fmla="*/ 3749619 h 4903598"/>
              <a:gd name="connsiteX272" fmla="*/ 4135186 w 5434496"/>
              <a:gd name="connsiteY272" fmla="*/ 3749787 h 4903598"/>
              <a:gd name="connsiteX273" fmla="*/ 1999701 w 5434496"/>
              <a:gd name="connsiteY273" fmla="*/ 3744946 h 4903598"/>
              <a:gd name="connsiteX274" fmla="*/ 1999055 w 5434496"/>
              <a:gd name="connsiteY274" fmla="*/ 3745140 h 4903598"/>
              <a:gd name="connsiteX275" fmla="*/ 1999563 w 5434496"/>
              <a:gd name="connsiteY275" fmla="*/ 3746233 h 4903598"/>
              <a:gd name="connsiteX276" fmla="*/ 4929068 w 5434496"/>
              <a:gd name="connsiteY276" fmla="*/ 3732858 h 4903598"/>
              <a:gd name="connsiteX277" fmla="*/ 4929076 w 5434496"/>
              <a:gd name="connsiteY277" fmla="*/ 3732908 h 4903598"/>
              <a:gd name="connsiteX278" fmla="*/ 4929126 w 5434496"/>
              <a:gd name="connsiteY278" fmla="*/ 3732858 h 4903598"/>
              <a:gd name="connsiteX279" fmla="*/ 2706454 w 5434496"/>
              <a:gd name="connsiteY279" fmla="*/ 3727782 h 4903598"/>
              <a:gd name="connsiteX280" fmla="*/ 2706469 w 5434496"/>
              <a:gd name="connsiteY280" fmla="*/ 3727887 h 4903598"/>
              <a:gd name="connsiteX281" fmla="*/ 2706103 w 5434496"/>
              <a:gd name="connsiteY281" fmla="*/ 3728626 h 4903598"/>
              <a:gd name="connsiteX282" fmla="*/ 2706889 w 5434496"/>
              <a:gd name="connsiteY282" fmla="*/ 3727840 h 4903598"/>
              <a:gd name="connsiteX283" fmla="*/ 2706900 w 5434496"/>
              <a:gd name="connsiteY283" fmla="*/ 3727821 h 4903598"/>
              <a:gd name="connsiteX284" fmla="*/ 2801801 w 5434496"/>
              <a:gd name="connsiteY284" fmla="*/ 3717907 h 4903598"/>
              <a:gd name="connsiteX285" fmla="*/ 2803133 w 5434496"/>
              <a:gd name="connsiteY285" fmla="*/ 3721896 h 4903598"/>
              <a:gd name="connsiteX286" fmla="*/ 2804833 w 5434496"/>
              <a:gd name="connsiteY286" fmla="*/ 3719336 h 4903598"/>
              <a:gd name="connsiteX287" fmla="*/ 2805177 w 5434496"/>
              <a:gd name="connsiteY287" fmla="*/ 3719488 h 4903598"/>
              <a:gd name="connsiteX288" fmla="*/ 2805064 w 5434496"/>
              <a:gd name="connsiteY288" fmla="*/ 3719341 h 4903598"/>
              <a:gd name="connsiteX289" fmla="*/ 2804833 w 5434496"/>
              <a:gd name="connsiteY289" fmla="*/ 3719336 h 4903598"/>
              <a:gd name="connsiteX290" fmla="*/ 2673475 w 5434496"/>
              <a:gd name="connsiteY290" fmla="*/ 3663893 h 4903598"/>
              <a:gd name="connsiteX291" fmla="*/ 2675018 w 5434496"/>
              <a:gd name="connsiteY291" fmla="*/ 3664994 h 4903598"/>
              <a:gd name="connsiteX292" fmla="*/ 2677298 w 5434496"/>
              <a:gd name="connsiteY292" fmla="*/ 3665137 h 4903598"/>
              <a:gd name="connsiteX293" fmla="*/ 2676959 w 5434496"/>
              <a:gd name="connsiteY293" fmla="*/ 3663893 h 4903598"/>
              <a:gd name="connsiteX294" fmla="*/ 2728386 w 5434496"/>
              <a:gd name="connsiteY294" fmla="*/ 3663690 h 4903598"/>
              <a:gd name="connsiteX295" fmla="*/ 2727985 w 5434496"/>
              <a:gd name="connsiteY295" fmla="*/ 3663893 h 4903598"/>
              <a:gd name="connsiteX296" fmla="*/ 2719415 w 5434496"/>
              <a:gd name="connsiteY296" fmla="*/ 3663893 h 4903598"/>
              <a:gd name="connsiteX297" fmla="*/ 2726536 w 5434496"/>
              <a:gd name="connsiteY297" fmla="*/ 3667049 h 4903598"/>
              <a:gd name="connsiteX298" fmla="*/ 2728181 w 5434496"/>
              <a:gd name="connsiteY298" fmla="*/ 3664059 h 4903598"/>
              <a:gd name="connsiteX299" fmla="*/ 858237 w 5434496"/>
              <a:gd name="connsiteY299" fmla="*/ 3660132 h 4903598"/>
              <a:gd name="connsiteX300" fmla="*/ 857750 w 5434496"/>
              <a:gd name="connsiteY300" fmla="*/ 3660367 h 4903598"/>
              <a:gd name="connsiteX301" fmla="*/ 858486 w 5434496"/>
              <a:gd name="connsiteY301" fmla="*/ 3660599 h 4903598"/>
              <a:gd name="connsiteX302" fmla="*/ 859026 w 5434496"/>
              <a:gd name="connsiteY302" fmla="*/ 3661083 h 4903598"/>
              <a:gd name="connsiteX303" fmla="*/ 858682 w 5434496"/>
              <a:gd name="connsiteY303" fmla="*/ 3660155 h 4903598"/>
              <a:gd name="connsiteX304" fmla="*/ 4750980 w 5434496"/>
              <a:gd name="connsiteY304" fmla="*/ 3628465 h 4903598"/>
              <a:gd name="connsiteX305" fmla="*/ 4749749 w 5434496"/>
              <a:gd name="connsiteY305" fmla="*/ 3630048 h 4903598"/>
              <a:gd name="connsiteX306" fmla="*/ 4749229 w 5434496"/>
              <a:gd name="connsiteY306" fmla="*/ 3629815 h 4903598"/>
              <a:gd name="connsiteX307" fmla="*/ 4749689 w 5434496"/>
              <a:gd name="connsiteY307" fmla="*/ 3630820 h 4903598"/>
              <a:gd name="connsiteX308" fmla="*/ 4750406 w 5434496"/>
              <a:gd name="connsiteY308" fmla="*/ 3630710 h 4903598"/>
              <a:gd name="connsiteX309" fmla="*/ 2762249 w 5434496"/>
              <a:gd name="connsiteY309" fmla="*/ 3608576 h 4903598"/>
              <a:gd name="connsiteX310" fmla="*/ 2761893 w 5434496"/>
              <a:gd name="connsiteY310" fmla="*/ 3608880 h 4903598"/>
              <a:gd name="connsiteX311" fmla="*/ 2761756 w 5434496"/>
              <a:gd name="connsiteY311" fmla="*/ 3609512 h 4903598"/>
              <a:gd name="connsiteX312" fmla="*/ 2762249 w 5434496"/>
              <a:gd name="connsiteY312" fmla="*/ 3608781 h 4903598"/>
              <a:gd name="connsiteX313" fmla="*/ 4351470 w 5434496"/>
              <a:gd name="connsiteY313" fmla="*/ 3572628 h 4903598"/>
              <a:gd name="connsiteX314" fmla="*/ 4351057 w 5434496"/>
              <a:gd name="connsiteY314" fmla="*/ 3580058 h 4903598"/>
              <a:gd name="connsiteX315" fmla="*/ 4351821 w 5434496"/>
              <a:gd name="connsiteY315" fmla="*/ 3579865 h 4903598"/>
              <a:gd name="connsiteX316" fmla="*/ 4353941 w 5434496"/>
              <a:gd name="connsiteY316" fmla="*/ 3576146 h 4903598"/>
              <a:gd name="connsiteX317" fmla="*/ 4648613 w 5434496"/>
              <a:gd name="connsiteY317" fmla="*/ 3548913 h 4903598"/>
              <a:gd name="connsiteX318" fmla="*/ 4648502 w 5434496"/>
              <a:gd name="connsiteY318" fmla="*/ 3550481 h 4903598"/>
              <a:gd name="connsiteX319" fmla="*/ 4648845 w 5434496"/>
              <a:gd name="connsiteY319" fmla="*/ 3550353 h 4903598"/>
              <a:gd name="connsiteX320" fmla="*/ 4651508 w 5434496"/>
              <a:gd name="connsiteY320" fmla="*/ 3550682 h 4903598"/>
              <a:gd name="connsiteX321" fmla="*/ 4651063 w 5434496"/>
              <a:gd name="connsiteY321" fmla="*/ 3522735 h 4903598"/>
              <a:gd name="connsiteX322" fmla="*/ 4651779 w 5434496"/>
              <a:gd name="connsiteY322" fmla="*/ 3523650 h 4903598"/>
              <a:gd name="connsiteX323" fmla="*/ 4652269 w 5434496"/>
              <a:gd name="connsiteY323" fmla="*/ 3523500 h 4903598"/>
              <a:gd name="connsiteX324" fmla="*/ 4085143 w 5434496"/>
              <a:gd name="connsiteY324" fmla="*/ 3513982 h 4903598"/>
              <a:gd name="connsiteX325" fmla="*/ 4085983 w 5434496"/>
              <a:gd name="connsiteY325" fmla="*/ 3515278 h 4903598"/>
              <a:gd name="connsiteX326" fmla="*/ 4091237 w 5434496"/>
              <a:gd name="connsiteY326" fmla="*/ 3519859 h 4903598"/>
              <a:gd name="connsiteX327" fmla="*/ 4098352 w 5434496"/>
              <a:gd name="connsiteY327" fmla="*/ 3517217 h 4903598"/>
              <a:gd name="connsiteX328" fmla="*/ 4097727 w 5434496"/>
              <a:gd name="connsiteY328" fmla="*/ 3517333 h 4903598"/>
              <a:gd name="connsiteX329" fmla="*/ 1224865 w 5434496"/>
              <a:gd name="connsiteY329" fmla="*/ 3498078 h 4903598"/>
              <a:gd name="connsiteX330" fmla="*/ 1224309 w 5434496"/>
              <a:gd name="connsiteY330" fmla="*/ 3498955 h 4903598"/>
              <a:gd name="connsiteX331" fmla="*/ 1225730 w 5434496"/>
              <a:gd name="connsiteY331" fmla="*/ 3498350 h 4903598"/>
              <a:gd name="connsiteX332" fmla="*/ 5140528 w 5434496"/>
              <a:gd name="connsiteY332" fmla="*/ 3431931 h 4903598"/>
              <a:gd name="connsiteX333" fmla="*/ 5158801 w 5434496"/>
              <a:gd name="connsiteY333" fmla="*/ 3434086 h 4903598"/>
              <a:gd name="connsiteX334" fmla="*/ 5231891 w 5434496"/>
              <a:gd name="connsiteY334" fmla="*/ 3451326 h 4903598"/>
              <a:gd name="connsiteX335" fmla="*/ 5253387 w 5434496"/>
              <a:gd name="connsiteY335" fmla="*/ 3481497 h 4903598"/>
              <a:gd name="connsiteX336" fmla="*/ 5249089 w 5434496"/>
              <a:gd name="connsiteY336" fmla="*/ 3498739 h 4903598"/>
              <a:gd name="connsiteX337" fmla="*/ 5218992 w 5434496"/>
              <a:gd name="connsiteY337" fmla="*/ 3490117 h 4903598"/>
              <a:gd name="connsiteX338" fmla="*/ 5154502 w 5434496"/>
              <a:gd name="connsiteY338" fmla="*/ 3468567 h 4903598"/>
              <a:gd name="connsiteX339" fmla="*/ 5128705 w 5434496"/>
              <a:gd name="connsiteY339" fmla="*/ 3442706 h 4903598"/>
              <a:gd name="connsiteX340" fmla="*/ 5140528 w 5434496"/>
              <a:gd name="connsiteY340" fmla="*/ 3431931 h 4903598"/>
              <a:gd name="connsiteX341" fmla="*/ 3391345 w 5434496"/>
              <a:gd name="connsiteY341" fmla="*/ 3419474 h 4903598"/>
              <a:gd name="connsiteX342" fmla="*/ 3394145 w 5434496"/>
              <a:gd name="connsiteY342" fmla="*/ 3424291 h 4903598"/>
              <a:gd name="connsiteX343" fmla="*/ 3395528 w 5434496"/>
              <a:gd name="connsiteY343" fmla="*/ 3422911 h 4903598"/>
              <a:gd name="connsiteX344" fmla="*/ 3395648 w 5434496"/>
              <a:gd name="connsiteY344" fmla="*/ 3422610 h 4903598"/>
              <a:gd name="connsiteX345" fmla="*/ 3392625 w 5434496"/>
              <a:gd name="connsiteY345" fmla="*/ 3419942 h 4903598"/>
              <a:gd name="connsiteX346" fmla="*/ 4039218 w 5434496"/>
              <a:gd name="connsiteY346" fmla="*/ 3413498 h 4903598"/>
              <a:gd name="connsiteX347" fmla="*/ 4039595 w 5434496"/>
              <a:gd name="connsiteY347" fmla="*/ 3415005 h 4903598"/>
              <a:gd name="connsiteX348" fmla="*/ 4039831 w 5434496"/>
              <a:gd name="connsiteY348" fmla="*/ 3413932 h 4903598"/>
              <a:gd name="connsiteX349" fmla="*/ 4040090 w 5434496"/>
              <a:gd name="connsiteY349" fmla="*/ 3413916 h 4903598"/>
              <a:gd name="connsiteX350" fmla="*/ 5028045 w 5434496"/>
              <a:gd name="connsiteY350" fmla="*/ 3410007 h 4903598"/>
              <a:gd name="connsiteX351" fmla="*/ 5116421 w 5434496"/>
              <a:gd name="connsiteY351" fmla="*/ 3435703 h 4903598"/>
              <a:gd name="connsiteX352" fmla="*/ 5001771 w 5434496"/>
              <a:gd name="connsiteY352" fmla="*/ 3418300 h 4903598"/>
              <a:gd name="connsiteX353" fmla="*/ 5028045 w 5434496"/>
              <a:gd name="connsiteY353" fmla="*/ 3410007 h 4903598"/>
              <a:gd name="connsiteX354" fmla="*/ 1344310 w 5434496"/>
              <a:gd name="connsiteY354" fmla="*/ 3408852 h 4903598"/>
              <a:gd name="connsiteX355" fmla="*/ 1344235 w 5434496"/>
              <a:gd name="connsiteY355" fmla="*/ 3408859 h 4903598"/>
              <a:gd name="connsiteX356" fmla="*/ 1344253 w 5434496"/>
              <a:gd name="connsiteY356" fmla="*/ 3408909 h 4903598"/>
              <a:gd name="connsiteX357" fmla="*/ 1832841 w 5434496"/>
              <a:gd name="connsiteY357" fmla="*/ 3401292 h 4903598"/>
              <a:gd name="connsiteX358" fmla="*/ 1833214 w 5434496"/>
              <a:gd name="connsiteY358" fmla="*/ 3403155 h 4903598"/>
              <a:gd name="connsiteX359" fmla="*/ 1833544 w 5434496"/>
              <a:gd name="connsiteY359" fmla="*/ 3401509 h 4903598"/>
              <a:gd name="connsiteX360" fmla="*/ 1830610 w 5434496"/>
              <a:gd name="connsiteY360" fmla="*/ 3400605 h 4903598"/>
              <a:gd name="connsiteX361" fmla="*/ 1830604 w 5434496"/>
              <a:gd name="connsiteY361" fmla="*/ 3400608 h 4903598"/>
              <a:gd name="connsiteX362" fmla="*/ 1830622 w 5434496"/>
              <a:gd name="connsiteY362" fmla="*/ 3400609 h 4903598"/>
              <a:gd name="connsiteX363" fmla="*/ 1646465 w 5434496"/>
              <a:gd name="connsiteY363" fmla="*/ 3396305 h 4903598"/>
              <a:gd name="connsiteX364" fmla="*/ 1645734 w 5434496"/>
              <a:gd name="connsiteY364" fmla="*/ 3400740 h 4903598"/>
              <a:gd name="connsiteX365" fmla="*/ 1645918 w 5434496"/>
              <a:gd name="connsiteY365" fmla="*/ 3400961 h 4903598"/>
              <a:gd name="connsiteX366" fmla="*/ 1646016 w 5434496"/>
              <a:gd name="connsiteY366" fmla="*/ 3400726 h 4903598"/>
              <a:gd name="connsiteX367" fmla="*/ 1650850 w 5434496"/>
              <a:gd name="connsiteY367" fmla="*/ 3397109 h 4903598"/>
              <a:gd name="connsiteX368" fmla="*/ 1646616 w 5434496"/>
              <a:gd name="connsiteY368" fmla="*/ 3396482 h 4903598"/>
              <a:gd name="connsiteX369" fmla="*/ 4004970 w 5434496"/>
              <a:gd name="connsiteY369" fmla="*/ 3371415 h 4903598"/>
              <a:gd name="connsiteX370" fmla="*/ 4004060 w 5434496"/>
              <a:gd name="connsiteY370" fmla="*/ 3371487 h 4903598"/>
              <a:gd name="connsiteX371" fmla="*/ 4004100 w 5434496"/>
              <a:gd name="connsiteY371" fmla="*/ 3371491 h 4903598"/>
              <a:gd name="connsiteX372" fmla="*/ 4004867 w 5434496"/>
              <a:gd name="connsiteY372" fmla="*/ 3372114 h 4903598"/>
              <a:gd name="connsiteX373" fmla="*/ 3935851 w 5434496"/>
              <a:gd name="connsiteY373" fmla="*/ 3357774 h 4903598"/>
              <a:gd name="connsiteX374" fmla="*/ 3932892 w 5434496"/>
              <a:gd name="connsiteY374" fmla="*/ 3362840 h 4903598"/>
              <a:gd name="connsiteX375" fmla="*/ 3932349 w 5434496"/>
              <a:gd name="connsiteY375" fmla="*/ 3362925 h 4903598"/>
              <a:gd name="connsiteX376" fmla="*/ 3932360 w 5434496"/>
              <a:gd name="connsiteY376" fmla="*/ 3362930 h 4903598"/>
              <a:gd name="connsiteX377" fmla="*/ 3936913 w 5434496"/>
              <a:gd name="connsiteY377" fmla="*/ 3363473 h 4903598"/>
              <a:gd name="connsiteX378" fmla="*/ 1493257 w 5434496"/>
              <a:gd name="connsiteY378" fmla="*/ 3333401 h 4903598"/>
              <a:gd name="connsiteX379" fmla="*/ 1494494 w 5434496"/>
              <a:gd name="connsiteY379" fmla="*/ 3334601 h 4903598"/>
              <a:gd name="connsiteX380" fmla="*/ 1494679 w 5434496"/>
              <a:gd name="connsiteY380" fmla="*/ 3333627 h 4903598"/>
              <a:gd name="connsiteX381" fmla="*/ 1525732 w 5434496"/>
              <a:gd name="connsiteY381" fmla="*/ 3320096 h 4903598"/>
              <a:gd name="connsiteX382" fmla="*/ 1525168 w 5434496"/>
              <a:gd name="connsiteY382" fmla="*/ 3320169 h 4903598"/>
              <a:gd name="connsiteX383" fmla="*/ 1525763 w 5434496"/>
              <a:gd name="connsiteY383" fmla="*/ 3320306 h 4903598"/>
              <a:gd name="connsiteX384" fmla="*/ 4737550 w 5434496"/>
              <a:gd name="connsiteY384" fmla="*/ 3315840 h 4903598"/>
              <a:gd name="connsiteX385" fmla="*/ 4737550 w 5434496"/>
              <a:gd name="connsiteY385" fmla="*/ 3319786 h 4903598"/>
              <a:gd name="connsiteX386" fmla="*/ 4737872 w 5434496"/>
              <a:gd name="connsiteY386" fmla="*/ 3319576 h 4903598"/>
              <a:gd name="connsiteX387" fmla="*/ 4737804 w 5434496"/>
              <a:gd name="connsiteY387" fmla="*/ 3319563 h 4903598"/>
              <a:gd name="connsiteX388" fmla="*/ 4737804 w 5434496"/>
              <a:gd name="connsiteY388" fmla="*/ 3315888 h 4903598"/>
              <a:gd name="connsiteX389" fmla="*/ 1842454 w 5434496"/>
              <a:gd name="connsiteY389" fmla="*/ 3312733 h 4903598"/>
              <a:gd name="connsiteX390" fmla="*/ 1844790 w 5434496"/>
              <a:gd name="connsiteY390" fmla="*/ 3314421 h 4903598"/>
              <a:gd name="connsiteX391" fmla="*/ 1845982 w 5434496"/>
              <a:gd name="connsiteY391" fmla="*/ 3313708 h 4903598"/>
              <a:gd name="connsiteX392" fmla="*/ 1440313 w 5434496"/>
              <a:gd name="connsiteY392" fmla="*/ 3304661 h 4903598"/>
              <a:gd name="connsiteX393" fmla="*/ 1437924 w 5434496"/>
              <a:gd name="connsiteY393" fmla="*/ 3316413 h 4903598"/>
              <a:gd name="connsiteX394" fmla="*/ 1449597 w 5434496"/>
              <a:gd name="connsiteY394" fmla="*/ 3308917 h 4903598"/>
              <a:gd name="connsiteX395" fmla="*/ 1443185 w 5434496"/>
              <a:gd name="connsiteY395" fmla="*/ 3306591 h 4903598"/>
              <a:gd name="connsiteX396" fmla="*/ 2815773 w 5434496"/>
              <a:gd name="connsiteY396" fmla="*/ 3296271 h 4903598"/>
              <a:gd name="connsiteX397" fmla="*/ 2813796 w 5434496"/>
              <a:gd name="connsiteY397" fmla="*/ 3297545 h 4903598"/>
              <a:gd name="connsiteX398" fmla="*/ 2814065 w 5434496"/>
              <a:gd name="connsiteY398" fmla="*/ 3298350 h 4903598"/>
              <a:gd name="connsiteX399" fmla="*/ 3776903 w 5434496"/>
              <a:gd name="connsiteY399" fmla="*/ 3294514 h 4903598"/>
              <a:gd name="connsiteX400" fmla="*/ 3776541 w 5434496"/>
              <a:gd name="connsiteY400" fmla="*/ 3297708 h 4903598"/>
              <a:gd name="connsiteX401" fmla="*/ 3780043 w 5434496"/>
              <a:gd name="connsiteY401" fmla="*/ 3299097 h 4903598"/>
              <a:gd name="connsiteX402" fmla="*/ 432902 w 5434496"/>
              <a:gd name="connsiteY402" fmla="*/ 3290305 h 4903598"/>
              <a:gd name="connsiteX403" fmla="*/ 432092 w 5434496"/>
              <a:gd name="connsiteY403" fmla="*/ 3290958 h 4903598"/>
              <a:gd name="connsiteX404" fmla="*/ 432092 w 5434496"/>
              <a:gd name="connsiteY404" fmla="*/ 3291208 h 4903598"/>
              <a:gd name="connsiteX405" fmla="*/ 432329 w 5434496"/>
              <a:gd name="connsiteY405" fmla="*/ 3290814 h 4903598"/>
              <a:gd name="connsiteX406" fmla="*/ 435461 w 5434496"/>
              <a:gd name="connsiteY406" fmla="*/ 3290814 h 4903598"/>
              <a:gd name="connsiteX407" fmla="*/ 719796 w 5434496"/>
              <a:gd name="connsiteY407" fmla="*/ 3287853 h 4903598"/>
              <a:gd name="connsiteX408" fmla="*/ 725079 w 5434496"/>
              <a:gd name="connsiteY408" fmla="*/ 3299216 h 4903598"/>
              <a:gd name="connsiteX409" fmla="*/ 728226 w 5434496"/>
              <a:gd name="connsiteY409" fmla="*/ 3301863 h 4903598"/>
              <a:gd name="connsiteX410" fmla="*/ 5400744 w 5434496"/>
              <a:gd name="connsiteY410" fmla="*/ 3286412 h 4903598"/>
              <a:gd name="connsiteX411" fmla="*/ 5404966 w 5434496"/>
              <a:gd name="connsiteY411" fmla="*/ 3307704 h 4903598"/>
              <a:gd name="connsiteX412" fmla="*/ 5379630 w 5434496"/>
              <a:gd name="connsiteY412" fmla="*/ 3371580 h 4903598"/>
              <a:gd name="connsiteX413" fmla="*/ 5354294 w 5434496"/>
              <a:gd name="connsiteY413" fmla="*/ 3380097 h 4903598"/>
              <a:gd name="connsiteX414" fmla="*/ 5345849 w 5434496"/>
              <a:gd name="connsiteY414" fmla="*/ 3363063 h 4903598"/>
              <a:gd name="connsiteX415" fmla="*/ 5379630 w 5434496"/>
              <a:gd name="connsiteY415" fmla="*/ 3294928 h 4903598"/>
              <a:gd name="connsiteX416" fmla="*/ 5400744 w 5434496"/>
              <a:gd name="connsiteY416" fmla="*/ 3286412 h 4903598"/>
              <a:gd name="connsiteX417" fmla="*/ 2848646 w 5434496"/>
              <a:gd name="connsiteY417" fmla="*/ 3285884 h 4903598"/>
              <a:gd name="connsiteX418" fmla="*/ 2848014 w 5434496"/>
              <a:gd name="connsiteY418" fmla="*/ 3285934 h 4903598"/>
              <a:gd name="connsiteX419" fmla="*/ 2849960 w 5434496"/>
              <a:gd name="connsiteY419" fmla="*/ 3286321 h 4903598"/>
              <a:gd name="connsiteX420" fmla="*/ 1743633 w 5434496"/>
              <a:gd name="connsiteY420" fmla="*/ 3281591 h 4903598"/>
              <a:gd name="connsiteX421" fmla="*/ 1743497 w 5434496"/>
              <a:gd name="connsiteY421" fmla="*/ 3281956 h 4903598"/>
              <a:gd name="connsiteX422" fmla="*/ 1743575 w 5434496"/>
              <a:gd name="connsiteY422" fmla="*/ 3281829 h 4903598"/>
              <a:gd name="connsiteX423" fmla="*/ 1744486 w 5434496"/>
              <a:gd name="connsiteY423" fmla="*/ 3281829 h 4903598"/>
              <a:gd name="connsiteX424" fmla="*/ 1744539 w 5434496"/>
              <a:gd name="connsiteY424" fmla="*/ 3281591 h 4903598"/>
              <a:gd name="connsiteX425" fmla="*/ 2314473 w 5434496"/>
              <a:gd name="connsiteY425" fmla="*/ 3281218 h 4903598"/>
              <a:gd name="connsiteX426" fmla="*/ 2313999 w 5434496"/>
              <a:gd name="connsiteY426" fmla="*/ 3281809 h 4903598"/>
              <a:gd name="connsiteX427" fmla="*/ 2314257 w 5434496"/>
              <a:gd name="connsiteY427" fmla="*/ 3282194 h 4903598"/>
              <a:gd name="connsiteX428" fmla="*/ 2314509 w 5434496"/>
              <a:gd name="connsiteY428" fmla="*/ 3282190 h 4903598"/>
              <a:gd name="connsiteX429" fmla="*/ 1710584 w 5434496"/>
              <a:gd name="connsiteY429" fmla="*/ 3279458 h 4903598"/>
              <a:gd name="connsiteX430" fmla="*/ 1709308 w 5434496"/>
              <a:gd name="connsiteY430" fmla="*/ 3281334 h 4903598"/>
              <a:gd name="connsiteX431" fmla="*/ 1707388 w 5434496"/>
              <a:gd name="connsiteY431" fmla="*/ 3282981 h 4903598"/>
              <a:gd name="connsiteX432" fmla="*/ 1710226 w 5434496"/>
              <a:gd name="connsiteY432" fmla="*/ 3281721 h 4903598"/>
              <a:gd name="connsiteX433" fmla="*/ 1710064 w 5434496"/>
              <a:gd name="connsiteY433" fmla="*/ 3281026 h 4903598"/>
              <a:gd name="connsiteX434" fmla="*/ 1404134 w 5434496"/>
              <a:gd name="connsiteY434" fmla="*/ 3278020 h 4903598"/>
              <a:gd name="connsiteX435" fmla="*/ 1403875 w 5434496"/>
              <a:gd name="connsiteY435" fmla="*/ 3278189 h 4903598"/>
              <a:gd name="connsiteX436" fmla="*/ 1404364 w 5434496"/>
              <a:gd name="connsiteY436" fmla="*/ 3278239 h 4903598"/>
              <a:gd name="connsiteX437" fmla="*/ 5022756 w 5434496"/>
              <a:gd name="connsiteY437" fmla="*/ 3273964 h 4903598"/>
              <a:gd name="connsiteX438" fmla="*/ 5112326 w 5434496"/>
              <a:gd name="connsiteY438" fmla="*/ 3295291 h 4903598"/>
              <a:gd name="connsiteX439" fmla="*/ 5014226 w 5434496"/>
              <a:gd name="connsiteY439" fmla="*/ 3291025 h 4903598"/>
              <a:gd name="connsiteX440" fmla="*/ 5009960 w 5434496"/>
              <a:gd name="connsiteY440" fmla="*/ 3282495 h 4903598"/>
              <a:gd name="connsiteX441" fmla="*/ 5022756 w 5434496"/>
              <a:gd name="connsiteY441" fmla="*/ 3273964 h 4903598"/>
              <a:gd name="connsiteX442" fmla="*/ 493601 w 5434496"/>
              <a:gd name="connsiteY442" fmla="*/ 3250985 h 4903598"/>
              <a:gd name="connsiteX443" fmla="*/ 489274 w 5434496"/>
              <a:gd name="connsiteY443" fmla="*/ 3255487 h 4903598"/>
              <a:gd name="connsiteX444" fmla="*/ 493124 w 5434496"/>
              <a:gd name="connsiteY444" fmla="*/ 3257370 h 4903598"/>
              <a:gd name="connsiteX445" fmla="*/ 671411 w 5434496"/>
              <a:gd name="connsiteY445" fmla="*/ 3219515 h 4903598"/>
              <a:gd name="connsiteX446" fmla="*/ 674018 w 5434496"/>
              <a:gd name="connsiteY446" fmla="*/ 3221389 h 4903598"/>
              <a:gd name="connsiteX447" fmla="*/ 674228 w 5434496"/>
              <a:gd name="connsiteY447" fmla="*/ 3220971 h 4903598"/>
              <a:gd name="connsiteX448" fmla="*/ 5358517 w 5434496"/>
              <a:gd name="connsiteY448" fmla="*/ 3218685 h 4903598"/>
              <a:gd name="connsiteX449" fmla="*/ 5367048 w 5434496"/>
              <a:gd name="connsiteY449" fmla="*/ 3222780 h 4903598"/>
              <a:gd name="connsiteX450" fmla="*/ 5392640 w 5434496"/>
              <a:gd name="connsiteY450" fmla="*/ 3243253 h 4903598"/>
              <a:gd name="connsiteX451" fmla="*/ 5362783 w 5434496"/>
              <a:gd name="connsiteY451" fmla="*/ 3247348 h 4903598"/>
              <a:gd name="connsiteX452" fmla="*/ 5358517 w 5434496"/>
              <a:gd name="connsiteY452" fmla="*/ 3218685 h 4903598"/>
              <a:gd name="connsiteX453" fmla="*/ 675911 w 5434496"/>
              <a:gd name="connsiteY453" fmla="*/ 3217278 h 4903598"/>
              <a:gd name="connsiteX454" fmla="*/ 675645 w 5434496"/>
              <a:gd name="connsiteY454" fmla="*/ 3217474 h 4903598"/>
              <a:gd name="connsiteX455" fmla="*/ 675645 w 5434496"/>
              <a:gd name="connsiteY455" fmla="*/ 3218685 h 4903598"/>
              <a:gd name="connsiteX456" fmla="*/ 676364 w 5434496"/>
              <a:gd name="connsiteY456" fmla="*/ 3218685 h 4903598"/>
              <a:gd name="connsiteX457" fmla="*/ 675783 w 5434496"/>
              <a:gd name="connsiteY457" fmla="*/ 3218482 h 4903598"/>
              <a:gd name="connsiteX458" fmla="*/ 714201 w 5434496"/>
              <a:gd name="connsiteY458" fmla="*/ 3214440 h 4903598"/>
              <a:gd name="connsiteX459" fmla="*/ 714245 w 5434496"/>
              <a:gd name="connsiteY459" fmla="*/ 3215255 h 4903598"/>
              <a:gd name="connsiteX460" fmla="*/ 714682 w 5434496"/>
              <a:gd name="connsiteY460" fmla="*/ 3214557 h 4903598"/>
              <a:gd name="connsiteX461" fmla="*/ 223625 w 5434496"/>
              <a:gd name="connsiteY461" fmla="*/ 3210339 h 4903598"/>
              <a:gd name="connsiteX462" fmla="*/ 223447 w 5434496"/>
              <a:gd name="connsiteY462" fmla="*/ 3211053 h 4903598"/>
              <a:gd name="connsiteX463" fmla="*/ 223812 w 5434496"/>
              <a:gd name="connsiteY463" fmla="*/ 3210675 h 4903598"/>
              <a:gd name="connsiteX464" fmla="*/ 4550201 w 5434496"/>
              <a:gd name="connsiteY464" fmla="*/ 3209597 h 4903598"/>
              <a:gd name="connsiteX465" fmla="*/ 4550063 w 5434496"/>
              <a:gd name="connsiteY465" fmla="*/ 3209644 h 4903598"/>
              <a:gd name="connsiteX466" fmla="*/ 4550231 w 5434496"/>
              <a:gd name="connsiteY466" fmla="*/ 3209778 h 4903598"/>
              <a:gd name="connsiteX467" fmla="*/ 428716 w 5434496"/>
              <a:gd name="connsiteY467" fmla="*/ 3207064 h 4903598"/>
              <a:gd name="connsiteX468" fmla="*/ 428078 w 5434496"/>
              <a:gd name="connsiteY468" fmla="*/ 3208626 h 4903598"/>
              <a:gd name="connsiteX469" fmla="*/ 428611 w 5434496"/>
              <a:gd name="connsiteY469" fmla="*/ 3208189 h 4903598"/>
              <a:gd name="connsiteX470" fmla="*/ 4746941 w 5434496"/>
              <a:gd name="connsiteY470" fmla="*/ 3191011 h 4903598"/>
              <a:gd name="connsiteX471" fmla="*/ 4750072 w 5434496"/>
              <a:gd name="connsiteY471" fmla="*/ 3192023 h 4903598"/>
              <a:gd name="connsiteX472" fmla="*/ 4750125 w 5434496"/>
              <a:gd name="connsiteY472" fmla="*/ 3191416 h 4903598"/>
              <a:gd name="connsiteX473" fmla="*/ 4351866 w 5434496"/>
              <a:gd name="connsiteY473" fmla="*/ 3181377 h 4903598"/>
              <a:gd name="connsiteX474" fmla="*/ 4344752 w 5434496"/>
              <a:gd name="connsiteY474" fmla="*/ 3183406 h 4903598"/>
              <a:gd name="connsiteX475" fmla="*/ 4344997 w 5434496"/>
              <a:gd name="connsiteY475" fmla="*/ 3183519 h 4903598"/>
              <a:gd name="connsiteX476" fmla="*/ 4349791 w 5434496"/>
              <a:gd name="connsiteY476" fmla="*/ 3184053 h 4903598"/>
              <a:gd name="connsiteX477" fmla="*/ 342170 w 5434496"/>
              <a:gd name="connsiteY477" fmla="*/ 3171013 h 4903598"/>
              <a:gd name="connsiteX478" fmla="*/ 340504 w 5434496"/>
              <a:gd name="connsiteY478" fmla="*/ 3171389 h 4903598"/>
              <a:gd name="connsiteX479" fmla="*/ 342469 w 5434496"/>
              <a:gd name="connsiteY479" fmla="*/ 3172070 h 4903598"/>
              <a:gd name="connsiteX480" fmla="*/ 344577 w 5434496"/>
              <a:gd name="connsiteY480" fmla="*/ 3172482 h 4903598"/>
              <a:gd name="connsiteX481" fmla="*/ 5282999 w 5434496"/>
              <a:gd name="connsiteY481" fmla="*/ 3158922 h 4903598"/>
              <a:gd name="connsiteX482" fmla="*/ 5291561 w 5434496"/>
              <a:gd name="connsiteY482" fmla="*/ 3163682 h 4903598"/>
              <a:gd name="connsiteX483" fmla="*/ 5360053 w 5434496"/>
              <a:gd name="connsiteY483" fmla="*/ 3218687 h 4903598"/>
              <a:gd name="connsiteX484" fmla="*/ 5274438 w 5434496"/>
              <a:gd name="connsiteY484" fmla="*/ 3180606 h 4903598"/>
              <a:gd name="connsiteX485" fmla="*/ 5274438 w 5434496"/>
              <a:gd name="connsiteY485" fmla="*/ 3163682 h 4903598"/>
              <a:gd name="connsiteX486" fmla="*/ 5282999 w 5434496"/>
              <a:gd name="connsiteY486" fmla="*/ 3158922 h 4903598"/>
              <a:gd name="connsiteX487" fmla="*/ 4597432 w 5434496"/>
              <a:gd name="connsiteY487" fmla="*/ 3158150 h 4903598"/>
              <a:gd name="connsiteX488" fmla="*/ 4596934 w 5434496"/>
              <a:gd name="connsiteY488" fmla="*/ 3158461 h 4903598"/>
              <a:gd name="connsiteX489" fmla="*/ 4595804 w 5434496"/>
              <a:gd name="connsiteY489" fmla="*/ 3158615 h 4903598"/>
              <a:gd name="connsiteX490" fmla="*/ 4596466 w 5434496"/>
              <a:gd name="connsiteY490" fmla="*/ 3158776 h 4903598"/>
              <a:gd name="connsiteX491" fmla="*/ 4597307 w 5434496"/>
              <a:gd name="connsiteY491" fmla="*/ 3158940 h 4903598"/>
              <a:gd name="connsiteX492" fmla="*/ 4495057 w 5434496"/>
              <a:gd name="connsiteY492" fmla="*/ 3149951 h 4903598"/>
              <a:gd name="connsiteX493" fmla="*/ 4495089 w 5434496"/>
              <a:gd name="connsiteY493" fmla="*/ 3150894 h 4903598"/>
              <a:gd name="connsiteX494" fmla="*/ 4497234 w 5434496"/>
              <a:gd name="connsiteY494" fmla="*/ 3150064 h 4903598"/>
              <a:gd name="connsiteX495" fmla="*/ 607220 w 5434496"/>
              <a:gd name="connsiteY495" fmla="*/ 3141346 h 4903598"/>
              <a:gd name="connsiteX496" fmla="*/ 602741 w 5434496"/>
              <a:gd name="connsiteY496" fmla="*/ 3145250 h 4903598"/>
              <a:gd name="connsiteX497" fmla="*/ 607993 w 5434496"/>
              <a:gd name="connsiteY497" fmla="*/ 3144403 h 4903598"/>
              <a:gd name="connsiteX498" fmla="*/ 4814837 w 5434496"/>
              <a:gd name="connsiteY498" fmla="*/ 3136153 h 4903598"/>
              <a:gd name="connsiteX499" fmla="*/ 4813839 w 5434496"/>
              <a:gd name="connsiteY499" fmla="*/ 3136547 h 4903598"/>
              <a:gd name="connsiteX500" fmla="*/ 4813672 w 5434496"/>
              <a:gd name="connsiteY500" fmla="*/ 3138354 h 4903598"/>
              <a:gd name="connsiteX501" fmla="*/ 582851 w 5434496"/>
              <a:gd name="connsiteY501" fmla="*/ 3117636 h 4903598"/>
              <a:gd name="connsiteX502" fmla="*/ 583177 w 5434496"/>
              <a:gd name="connsiteY502" fmla="*/ 3121898 h 4903598"/>
              <a:gd name="connsiteX503" fmla="*/ 580749 w 5434496"/>
              <a:gd name="connsiteY503" fmla="*/ 3126553 h 4903598"/>
              <a:gd name="connsiteX504" fmla="*/ 580825 w 5434496"/>
              <a:gd name="connsiteY504" fmla="*/ 3126544 h 4903598"/>
              <a:gd name="connsiteX505" fmla="*/ 586372 w 5434496"/>
              <a:gd name="connsiteY505" fmla="*/ 3121256 h 4903598"/>
              <a:gd name="connsiteX506" fmla="*/ 5413967 w 5434496"/>
              <a:gd name="connsiteY506" fmla="*/ 3108130 h 4903598"/>
              <a:gd name="connsiteX507" fmla="*/ 5426933 w 5434496"/>
              <a:gd name="connsiteY507" fmla="*/ 3112395 h 4903598"/>
              <a:gd name="connsiteX508" fmla="*/ 5422610 w 5434496"/>
              <a:gd name="connsiteY508" fmla="*/ 3159314 h 4903598"/>
              <a:gd name="connsiteX509" fmla="*/ 5413967 w 5434496"/>
              <a:gd name="connsiteY509" fmla="*/ 3159314 h 4903598"/>
              <a:gd name="connsiteX510" fmla="*/ 5413967 w 5434496"/>
              <a:gd name="connsiteY510" fmla="*/ 3116661 h 4903598"/>
              <a:gd name="connsiteX511" fmla="*/ 5413967 w 5434496"/>
              <a:gd name="connsiteY511" fmla="*/ 3108130 h 4903598"/>
              <a:gd name="connsiteX512" fmla="*/ 5171699 w 5434496"/>
              <a:gd name="connsiteY512" fmla="*/ 3093799 h 4903598"/>
              <a:gd name="connsiteX513" fmla="*/ 5201795 w 5434496"/>
              <a:gd name="connsiteY513" fmla="*/ 3128483 h 4903598"/>
              <a:gd name="connsiteX514" fmla="*/ 5209856 w 5434496"/>
              <a:gd name="connsiteY514" fmla="*/ 3142032 h 4903598"/>
              <a:gd name="connsiteX515" fmla="*/ 5214536 w 5434496"/>
              <a:gd name="connsiteY515" fmla="*/ 3158290 h 4903598"/>
              <a:gd name="connsiteX516" fmla="*/ 5214692 w 5434496"/>
              <a:gd name="connsiteY516" fmla="*/ 3158831 h 4903598"/>
              <a:gd name="connsiteX517" fmla="*/ 5214614 w 5434496"/>
              <a:gd name="connsiteY517" fmla="*/ 3158839 h 4903598"/>
              <a:gd name="connsiteX518" fmla="*/ 5216132 w 5434496"/>
              <a:gd name="connsiteY518" fmla="*/ 3169710 h 4903598"/>
              <a:gd name="connsiteX519" fmla="*/ 5201780 w 5434496"/>
              <a:gd name="connsiteY519" fmla="*/ 3171341 h 4903598"/>
              <a:gd name="connsiteX520" fmla="*/ 5165125 w 5434496"/>
              <a:gd name="connsiteY520" fmla="*/ 3163007 h 4903598"/>
              <a:gd name="connsiteX521" fmla="*/ 5163100 w 5434496"/>
              <a:gd name="connsiteY521" fmla="*/ 3163167 h 4903598"/>
              <a:gd name="connsiteX522" fmla="*/ 5158800 w 5434496"/>
              <a:gd name="connsiteY522" fmla="*/ 3098135 h 4903598"/>
              <a:gd name="connsiteX523" fmla="*/ 5171699 w 5434496"/>
              <a:gd name="connsiteY523" fmla="*/ 3093799 h 4903598"/>
              <a:gd name="connsiteX524" fmla="*/ 4659854 w 5434496"/>
              <a:gd name="connsiteY524" fmla="*/ 3089362 h 4903598"/>
              <a:gd name="connsiteX525" fmla="*/ 4660851 w 5434496"/>
              <a:gd name="connsiteY525" fmla="*/ 3090217 h 4903598"/>
              <a:gd name="connsiteX526" fmla="*/ 4662033 w 5434496"/>
              <a:gd name="connsiteY526" fmla="*/ 3090565 h 4903598"/>
              <a:gd name="connsiteX527" fmla="*/ 4661453 w 5434496"/>
              <a:gd name="connsiteY527" fmla="*/ 3089702 h 4903598"/>
              <a:gd name="connsiteX528" fmla="*/ 4685433 w 5434496"/>
              <a:gd name="connsiteY528" fmla="*/ 3061728 h 4903598"/>
              <a:gd name="connsiteX529" fmla="*/ 4686484 w 5434496"/>
              <a:gd name="connsiteY529" fmla="*/ 3065363 h 4903598"/>
              <a:gd name="connsiteX530" fmla="*/ 4686464 w 5434496"/>
              <a:gd name="connsiteY530" fmla="*/ 3065374 h 4903598"/>
              <a:gd name="connsiteX531" fmla="*/ 4688154 w 5434496"/>
              <a:gd name="connsiteY531" fmla="*/ 3065165 h 4903598"/>
              <a:gd name="connsiteX532" fmla="*/ 295777 w 5434496"/>
              <a:gd name="connsiteY532" fmla="*/ 3029472 h 4903598"/>
              <a:gd name="connsiteX533" fmla="*/ 295246 w 5434496"/>
              <a:gd name="connsiteY533" fmla="*/ 3030426 h 4903598"/>
              <a:gd name="connsiteX534" fmla="*/ 295941 w 5434496"/>
              <a:gd name="connsiteY534" fmla="*/ 3030917 h 4903598"/>
              <a:gd name="connsiteX535" fmla="*/ 569597 w 5434496"/>
              <a:gd name="connsiteY535" fmla="*/ 2973765 h 4903598"/>
              <a:gd name="connsiteX536" fmla="*/ 564147 w 5434496"/>
              <a:gd name="connsiteY536" fmla="*/ 2975478 h 4903598"/>
              <a:gd name="connsiteX537" fmla="*/ 568884 w 5434496"/>
              <a:gd name="connsiteY537" fmla="*/ 2975942 h 4903598"/>
              <a:gd name="connsiteX538" fmla="*/ 568631 w 5434496"/>
              <a:gd name="connsiteY538" fmla="*/ 2975690 h 4903598"/>
              <a:gd name="connsiteX539" fmla="*/ 2565232 w 5434496"/>
              <a:gd name="connsiteY539" fmla="*/ 2949857 h 4903598"/>
              <a:gd name="connsiteX540" fmla="*/ 2564074 w 5434496"/>
              <a:gd name="connsiteY540" fmla="*/ 2953182 h 4903598"/>
              <a:gd name="connsiteX541" fmla="*/ 2565006 w 5434496"/>
              <a:gd name="connsiteY541" fmla="*/ 2952135 h 4903598"/>
              <a:gd name="connsiteX542" fmla="*/ 2568035 w 5434496"/>
              <a:gd name="connsiteY542" fmla="*/ 2952321 h 4903598"/>
              <a:gd name="connsiteX543" fmla="*/ 4281073 w 5434496"/>
              <a:gd name="connsiteY543" fmla="*/ 2937791 h 4903598"/>
              <a:gd name="connsiteX544" fmla="*/ 4281046 w 5434496"/>
              <a:gd name="connsiteY544" fmla="*/ 2937883 h 4903598"/>
              <a:gd name="connsiteX545" fmla="*/ 4281716 w 5434496"/>
              <a:gd name="connsiteY545" fmla="*/ 2938192 h 4903598"/>
              <a:gd name="connsiteX546" fmla="*/ 798472 w 5434496"/>
              <a:gd name="connsiteY546" fmla="*/ 2937086 h 4903598"/>
              <a:gd name="connsiteX547" fmla="*/ 798454 w 5434496"/>
              <a:gd name="connsiteY547" fmla="*/ 2937176 h 4903598"/>
              <a:gd name="connsiteX548" fmla="*/ 798486 w 5434496"/>
              <a:gd name="connsiteY548" fmla="*/ 2937153 h 4903598"/>
              <a:gd name="connsiteX549" fmla="*/ 4916948 w 5434496"/>
              <a:gd name="connsiteY549" fmla="*/ 2932597 h 4903598"/>
              <a:gd name="connsiteX550" fmla="*/ 4916102 w 5434496"/>
              <a:gd name="connsiteY550" fmla="*/ 2932757 h 4903598"/>
              <a:gd name="connsiteX551" fmla="*/ 4916475 w 5434496"/>
              <a:gd name="connsiteY551" fmla="*/ 2933248 h 4903598"/>
              <a:gd name="connsiteX552" fmla="*/ 802560 w 5434496"/>
              <a:gd name="connsiteY552" fmla="*/ 2917761 h 4903598"/>
              <a:gd name="connsiteX553" fmla="*/ 802339 w 5434496"/>
              <a:gd name="connsiteY553" fmla="*/ 2917859 h 4903598"/>
              <a:gd name="connsiteX554" fmla="*/ 802286 w 5434496"/>
              <a:gd name="connsiteY554" fmla="*/ 2918119 h 4903598"/>
              <a:gd name="connsiteX555" fmla="*/ 1442098 w 5434496"/>
              <a:gd name="connsiteY555" fmla="*/ 2889062 h 4903598"/>
              <a:gd name="connsiteX556" fmla="*/ 1440921 w 5434496"/>
              <a:gd name="connsiteY556" fmla="*/ 2890612 h 4903598"/>
              <a:gd name="connsiteX557" fmla="*/ 1439654 w 5434496"/>
              <a:gd name="connsiteY557" fmla="*/ 2891178 h 4903598"/>
              <a:gd name="connsiteX558" fmla="*/ 1441334 w 5434496"/>
              <a:gd name="connsiteY558" fmla="*/ 2891441 h 4903598"/>
              <a:gd name="connsiteX559" fmla="*/ 1441462 w 5434496"/>
              <a:gd name="connsiteY559" fmla="*/ 2893871 h 4903598"/>
              <a:gd name="connsiteX560" fmla="*/ 1442178 w 5434496"/>
              <a:gd name="connsiteY560" fmla="*/ 2891511 h 4903598"/>
              <a:gd name="connsiteX561" fmla="*/ 872967 w 5434496"/>
              <a:gd name="connsiteY561" fmla="*/ 2875639 h 4903598"/>
              <a:gd name="connsiteX562" fmla="*/ 876002 w 5434496"/>
              <a:gd name="connsiteY562" fmla="*/ 2879664 h 4903598"/>
              <a:gd name="connsiteX563" fmla="*/ 881600 w 5434496"/>
              <a:gd name="connsiteY563" fmla="*/ 2879315 h 4903598"/>
              <a:gd name="connsiteX564" fmla="*/ 2530693 w 5434496"/>
              <a:gd name="connsiteY564" fmla="*/ 2836260 h 4903598"/>
              <a:gd name="connsiteX565" fmla="*/ 2530440 w 5434496"/>
              <a:gd name="connsiteY565" fmla="*/ 2837766 h 4903598"/>
              <a:gd name="connsiteX566" fmla="*/ 2531573 w 5434496"/>
              <a:gd name="connsiteY566" fmla="*/ 2836260 h 4903598"/>
              <a:gd name="connsiteX567" fmla="*/ 2531094 w 5434496"/>
              <a:gd name="connsiteY567" fmla="*/ 2835058 h 4903598"/>
              <a:gd name="connsiteX568" fmla="*/ 2530843 w 5434496"/>
              <a:gd name="connsiteY568" fmla="*/ 2835372 h 4903598"/>
              <a:gd name="connsiteX569" fmla="*/ 2530727 w 5434496"/>
              <a:gd name="connsiteY569" fmla="*/ 2836066 h 4903598"/>
              <a:gd name="connsiteX570" fmla="*/ 74618 w 5434496"/>
              <a:gd name="connsiteY570" fmla="*/ 2831295 h 4903598"/>
              <a:gd name="connsiteX571" fmla="*/ 74330 w 5434496"/>
              <a:gd name="connsiteY571" fmla="*/ 2831595 h 4903598"/>
              <a:gd name="connsiteX572" fmla="*/ 74803 w 5434496"/>
              <a:gd name="connsiteY572" fmla="*/ 2831888 h 4903598"/>
              <a:gd name="connsiteX573" fmla="*/ 36011 w 5434496"/>
              <a:gd name="connsiteY573" fmla="*/ 2814103 h 4903598"/>
              <a:gd name="connsiteX574" fmla="*/ 35971 w 5434496"/>
              <a:gd name="connsiteY574" fmla="*/ 2814204 h 4903598"/>
              <a:gd name="connsiteX575" fmla="*/ 35768 w 5434496"/>
              <a:gd name="connsiteY575" fmla="*/ 2814109 h 4903598"/>
              <a:gd name="connsiteX576" fmla="*/ 35866 w 5434496"/>
              <a:gd name="connsiteY576" fmla="*/ 2814962 h 4903598"/>
              <a:gd name="connsiteX577" fmla="*/ 35973 w 5434496"/>
              <a:gd name="connsiteY577" fmla="*/ 2814632 h 4903598"/>
              <a:gd name="connsiteX578" fmla="*/ 4660154 w 5434496"/>
              <a:gd name="connsiteY578" fmla="*/ 2790485 h 4903598"/>
              <a:gd name="connsiteX579" fmla="*/ 4658013 w 5434496"/>
              <a:gd name="connsiteY579" fmla="*/ 2792234 h 4903598"/>
              <a:gd name="connsiteX580" fmla="*/ 4660088 w 5434496"/>
              <a:gd name="connsiteY580" fmla="*/ 2792311 h 4903598"/>
              <a:gd name="connsiteX581" fmla="*/ 678458 w 5434496"/>
              <a:gd name="connsiteY581" fmla="*/ 2788717 h 4903598"/>
              <a:gd name="connsiteX582" fmla="*/ 675634 w 5434496"/>
              <a:gd name="connsiteY582" fmla="*/ 2789123 h 4903598"/>
              <a:gd name="connsiteX583" fmla="*/ 678748 w 5434496"/>
              <a:gd name="connsiteY583" fmla="*/ 2788815 h 4903598"/>
              <a:gd name="connsiteX584" fmla="*/ 4511477 w 5434496"/>
              <a:gd name="connsiteY584" fmla="*/ 2763798 h 4903598"/>
              <a:gd name="connsiteX585" fmla="*/ 4511332 w 5434496"/>
              <a:gd name="connsiteY585" fmla="*/ 2763813 h 4903598"/>
              <a:gd name="connsiteX586" fmla="*/ 4511504 w 5434496"/>
              <a:gd name="connsiteY586" fmla="*/ 2763846 h 4903598"/>
              <a:gd name="connsiteX587" fmla="*/ 4793057 w 5434496"/>
              <a:gd name="connsiteY587" fmla="*/ 2721478 h 4903598"/>
              <a:gd name="connsiteX588" fmla="*/ 4792855 w 5434496"/>
              <a:gd name="connsiteY588" fmla="*/ 2721515 h 4903598"/>
              <a:gd name="connsiteX589" fmla="*/ 4793063 w 5434496"/>
              <a:gd name="connsiteY589" fmla="*/ 2721506 h 4903598"/>
              <a:gd name="connsiteX590" fmla="*/ 1388768 w 5434496"/>
              <a:gd name="connsiteY590" fmla="*/ 2719844 h 4903598"/>
              <a:gd name="connsiteX591" fmla="*/ 1389860 w 5434496"/>
              <a:gd name="connsiteY591" fmla="*/ 2720646 h 4903598"/>
              <a:gd name="connsiteX592" fmla="*/ 1389722 w 5434496"/>
              <a:gd name="connsiteY592" fmla="*/ 2726736 h 4903598"/>
              <a:gd name="connsiteX593" fmla="*/ 1391105 w 5434496"/>
              <a:gd name="connsiteY593" fmla="*/ 2721561 h 4903598"/>
              <a:gd name="connsiteX594" fmla="*/ 1394392 w 5434496"/>
              <a:gd name="connsiteY594" fmla="*/ 2721356 h 4903598"/>
              <a:gd name="connsiteX595" fmla="*/ 1390632 w 5434496"/>
              <a:gd name="connsiteY595" fmla="*/ 2720110 h 4903598"/>
              <a:gd name="connsiteX596" fmla="*/ 3346664 w 5434496"/>
              <a:gd name="connsiteY596" fmla="*/ 2717770 h 4903598"/>
              <a:gd name="connsiteX597" fmla="*/ 3346210 w 5434496"/>
              <a:gd name="connsiteY597" fmla="*/ 2718143 h 4903598"/>
              <a:gd name="connsiteX598" fmla="*/ 3346196 w 5434496"/>
              <a:gd name="connsiteY598" fmla="*/ 2718588 h 4903598"/>
              <a:gd name="connsiteX599" fmla="*/ 4646436 w 5434496"/>
              <a:gd name="connsiteY599" fmla="*/ 2716887 h 4903598"/>
              <a:gd name="connsiteX600" fmla="*/ 4646679 w 5434496"/>
              <a:gd name="connsiteY600" fmla="*/ 2716960 h 4903598"/>
              <a:gd name="connsiteX601" fmla="*/ 4646626 w 5434496"/>
              <a:gd name="connsiteY601" fmla="*/ 2716887 h 4903598"/>
              <a:gd name="connsiteX602" fmla="*/ 3919640 w 5434496"/>
              <a:gd name="connsiteY602" fmla="*/ 2681973 h 4903598"/>
              <a:gd name="connsiteX603" fmla="*/ 3925323 w 5434496"/>
              <a:gd name="connsiteY603" fmla="*/ 2687262 h 4903598"/>
              <a:gd name="connsiteX604" fmla="*/ 3927666 w 5434496"/>
              <a:gd name="connsiteY604" fmla="*/ 2683735 h 4903598"/>
              <a:gd name="connsiteX605" fmla="*/ 5213961 w 5434496"/>
              <a:gd name="connsiteY605" fmla="*/ 2670826 h 4903598"/>
              <a:gd name="connsiteX606" fmla="*/ 5235946 w 5434496"/>
              <a:gd name="connsiteY606" fmla="*/ 2687258 h 4903598"/>
              <a:gd name="connsiteX607" fmla="*/ 5240235 w 5434496"/>
              <a:gd name="connsiteY607" fmla="*/ 2687258 h 4903598"/>
              <a:gd name="connsiteX608" fmla="*/ 5278842 w 5434496"/>
              <a:gd name="connsiteY608" fmla="*/ 2759354 h 4903598"/>
              <a:gd name="connsiteX609" fmla="*/ 5261683 w 5434496"/>
              <a:gd name="connsiteY609" fmla="*/ 2780558 h 4903598"/>
              <a:gd name="connsiteX610" fmla="*/ 5223076 w 5434496"/>
              <a:gd name="connsiteY610" fmla="*/ 2755113 h 4903598"/>
              <a:gd name="connsiteX611" fmla="*/ 5180181 w 5434496"/>
              <a:gd name="connsiteY611" fmla="*/ 2738149 h 4903598"/>
              <a:gd name="connsiteX612" fmla="*/ 5150153 w 5434496"/>
              <a:gd name="connsiteY612" fmla="*/ 2725427 h 4903598"/>
              <a:gd name="connsiteX613" fmla="*/ 5141574 w 5434496"/>
              <a:gd name="connsiteY613" fmla="*/ 2691500 h 4903598"/>
              <a:gd name="connsiteX614" fmla="*/ 5171601 w 5434496"/>
              <a:gd name="connsiteY614" fmla="*/ 2699981 h 4903598"/>
              <a:gd name="connsiteX615" fmla="*/ 5201628 w 5434496"/>
              <a:gd name="connsiteY615" fmla="*/ 2695740 h 4903598"/>
              <a:gd name="connsiteX616" fmla="*/ 5213961 w 5434496"/>
              <a:gd name="connsiteY616" fmla="*/ 2670826 h 4903598"/>
              <a:gd name="connsiteX617" fmla="*/ 4498950 w 5434496"/>
              <a:gd name="connsiteY617" fmla="*/ 2669594 h 4903598"/>
              <a:gd name="connsiteX618" fmla="*/ 4497269 w 5434496"/>
              <a:gd name="connsiteY618" fmla="*/ 2670376 h 4903598"/>
              <a:gd name="connsiteX619" fmla="*/ 4500697 w 5434496"/>
              <a:gd name="connsiteY619" fmla="*/ 2670475 h 4903598"/>
              <a:gd name="connsiteX620" fmla="*/ 2667303 w 5434496"/>
              <a:gd name="connsiteY620" fmla="*/ 2655822 h 4903598"/>
              <a:gd name="connsiteX621" fmla="*/ 2667018 w 5434496"/>
              <a:gd name="connsiteY621" fmla="*/ 2656222 h 4903598"/>
              <a:gd name="connsiteX622" fmla="*/ 2665322 w 5434496"/>
              <a:gd name="connsiteY622" fmla="*/ 2656872 h 4903598"/>
              <a:gd name="connsiteX623" fmla="*/ 2667140 w 5434496"/>
              <a:gd name="connsiteY623" fmla="*/ 2656899 h 4903598"/>
              <a:gd name="connsiteX624" fmla="*/ 4091726 w 5434496"/>
              <a:gd name="connsiteY624" fmla="*/ 2655088 h 4903598"/>
              <a:gd name="connsiteX625" fmla="*/ 4090168 w 5434496"/>
              <a:gd name="connsiteY625" fmla="*/ 2655417 h 4903598"/>
              <a:gd name="connsiteX626" fmla="*/ 4090122 w 5434496"/>
              <a:gd name="connsiteY626" fmla="*/ 2656460 h 4903598"/>
              <a:gd name="connsiteX627" fmla="*/ 2468252 w 5434496"/>
              <a:gd name="connsiteY627" fmla="*/ 2654954 h 4903598"/>
              <a:gd name="connsiteX628" fmla="*/ 2467744 w 5434496"/>
              <a:gd name="connsiteY628" fmla="*/ 2655857 h 4903598"/>
              <a:gd name="connsiteX629" fmla="*/ 2468122 w 5434496"/>
              <a:gd name="connsiteY629" fmla="*/ 2655999 h 4903598"/>
              <a:gd name="connsiteX630" fmla="*/ 482381 w 5434496"/>
              <a:gd name="connsiteY630" fmla="*/ 2653177 h 4903598"/>
              <a:gd name="connsiteX631" fmla="*/ 452581 w 5434496"/>
              <a:gd name="connsiteY631" fmla="*/ 2654777 h 4903598"/>
              <a:gd name="connsiteX632" fmla="*/ 456388 w 5434496"/>
              <a:gd name="connsiteY632" fmla="*/ 2657137 h 4903598"/>
              <a:gd name="connsiteX633" fmla="*/ 475027 w 5434496"/>
              <a:gd name="connsiteY633" fmla="*/ 2660329 h 4903598"/>
              <a:gd name="connsiteX634" fmla="*/ 482350 w 5434496"/>
              <a:gd name="connsiteY634" fmla="*/ 2655076 h 4903598"/>
              <a:gd name="connsiteX635" fmla="*/ 3713174 w 5434496"/>
              <a:gd name="connsiteY635" fmla="*/ 2639607 h 4903598"/>
              <a:gd name="connsiteX636" fmla="*/ 3713111 w 5434496"/>
              <a:gd name="connsiteY636" fmla="*/ 2639691 h 4903598"/>
              <a:gd name="connsiteX637" fmla="*/ 3713265 w 5434496"/>
              <a:gd name="connsiteY637" fmla="*/ 2639672 h 4903598"/>
              <a:gd name="connsiteX638" fmla="*/ 4371437 w 5434496"/>
              <a:gd name="connsiteY638" fmla="*/ 2618249 h 4903598"/>
              <a:gd name="connsiteX639" fmla="*/ 4371262 w 5434496"/>
              <a:gd name="connsiteY639" fmla="*/ 2618382 h 4903598"/>
              <a:gd name="connsiteX640" fmla="*/ 4370002 w 5434496"/>
              <a:gd name="connsiteY640" fmla="*/ 2619056 h 4903598"/>
              <a:gd name="connsiteX641" fmla="*/ 4370481 w 5434496"/>
              <a:gd name="connsiteY641" fmla="*/ 2619161 h 4903598"/>
              <a:gd name="connsiteX642" fmla="*/ 4373113 w 5434496"/>
              <a:gd name="connsiteY642" fmla="*/ 2619979 h 4903598"/>
              <a:gd name="connsiteX643" fmla="*/ 4421967 w 5434496"/>
              <a:gd name="connsiteY643" fmla="*/ 2613248 h 4903598"/>
              <a:gd name="connsiteX644" fmla="*/ 4419134 w 5434496"/>
              <a:gd name="connsiteY644" fmla="*/ 2613900 h 4903598"/>
              <a:gd name="connsiteX645" fmla="*/ 4421408 w 5434496"/>
              <a:gd name="connsiteY645" fmla="*/ 2614314 h 4903598"/>
              <a:gd name="connsiteX646" fmla="*/ 3711969 w 5434496"/>
              <a:gd name="connsiteY646" fmla="*/ 2602505 h 4903598"/>
              <a:gd name="connsiteX647" fmla="*/ 3711630 w 5434496"/>
              <a:gd name="connsiteY647" fmla="*/ 2602922 h 4903598"/>
              <a:gd name="connsiteX648" fmla="*/ 3712909 w 5434496"/>
              <a:gd name="connsiteY648" fmla="*/ 2603568 h 4903598"/>
              <a:gd name="connsiteX649" fmla="*/ 3468045 w 5434496"/>
              <a:gd name="connsiteY649" fmla="*/ 2597228 h 4903598"/>
              <a:gd name="connsiteX650" fmla="*/ 3468101 w 5434496"/>
              <a:gd name="connsiteY650" fmla="*/ 2597528 h 4903598"/>
              <a:gd name="connsiteX651" fmla="*/ 3465467 w 5434496"/>
              <a:gd name="connsiteY651" fmla="*/ 2598267 h 4903598"/>
              <a:gd name="connsiteX652" fmla="*/ 3464607 w 5434496"/>
              <a:gd name="connsiteY652" fmla="*/ 2600265 h 4903598"/>
              <a:gd name="connsiteX653" fmla="*/ 3469930 w 5434496"/>
              <a:gd name="connsiteY653" fmla="*/ 2598886 h 4903598"/>
              <a:gd name="connsiteX654" fmla="*/ 3468241 w 5434496"/>
              <a:gd name="connsiteY654" fmla="*/ 2597496 h 4903598"/>
              <a:gd name="connsiteX655" fmla="*/ 1159538 w 5434496"/>
              <a:gd name="connsiteY655" fmla="*/ 2592682 h 4903598"/>
              <a:gd name="connsiteX656" fmla="*/ 1159148 w 5434496"/>
              <a:gd name="connsiteY656" fmla="*/ 2593743 h 4903598"/>
              <a:gd name="connsiteX657" fmla="*/ 1160094 w 5434496"/>
              <a:gd name="connsiteY657" fmla="*/ 2592838 h 4903598"/>
              <a:gd name="connsiteX658" fmla="*/ 1296709 w 5434496"/>
              <a:gd name="connsiteY658" fmla="*/ 2580110 h 4903598"/>
              <a:gd name="connsiteX659" fmla="*/ 1296392 w 5434496"/>
              <a:gd name="connsiteY659" fmla="*/ 2580337 h 4903598"/>
              <a:gd name="connsiteX660" fmla="*/ 1296628 w 5434496"/>
              <a:gd name="connsiteY660" fmla="*/ 2580830 h 4903598"/>
              <a:gd name="connsiteX661" fmla="*/ 2620654 w 5434496"/>
              <a:gd name="connsiteY661" fmla="*/ 2578799 h 4903598"/>
              <a:gd name="connsiteX662" fmla="*/ 2620199 w 5434496"/>
              <a:gd name="connsiteY662" fmla="*/ 2579821 h 4903598"/>
              <a:gd name="connsiteX663" fmla="*/ 2621239 w 5434496"/>
              <a:gd name="connsiteY663" fmla="*/ 2581895 h 4903598"/>
              <a:gd name="connsiteX664" fmla="*/ 2621500 w 5434496"/>
              <a:gd name="connsiteY664" fmla="*/ 2580270 h 4903598"/>
              <a:gd name="connsiteX665" fmla="*/ 2621465 w 5434496"/>
              <a:gd name="connsiteY665" fmla="*/ 2580248 h 4903598"/>
              <a:gd name="connsiteX666" fmla="*/ 1602226 w 5434496"/>
              <a:gd name="connsiteY666" fmla="*/ 2559245 h 4903598"/>
              <a:gd name="connsiteX667" fmla="*/ 1601783 w 5434496"/>
              <a:gd name="connsiteY667" fmla="*/ 2559306 h 4903598"/>
              <a:gd name="connsiteX668" fmla="*/ 1603817 w 5434496"/>
              <a:gd name="connsiteY668" fmla="*/ 2560019 h 4903598"/>
              <a:gd name="connsiteX669" fmla="*/ 1603937 w 5434496"/>
              <a:gd name="connsiteY669" fmla="*/ 2560259 h 4903598"/>
              <a:gd name="connsiteX670" fmla="*/ 1603961 w 5434496"/>
              <a:gd name="connsiteY670" fmla="*/ 2560121 h 4903598"/>
              <a:gd name="connsiteX671" fmla="*/ 1603817 w 5434496"/>
              <a:gd name="connsiteY671" fmla="*/ 2560019 h 4903598"/>
              <a:gd name="connsiteX672" fmla="*/ 4081597 w 5434496"/>
              <a:gd name="connsiteY672" fmla="*/ 2545905 h 4903598"/>
              <a:gd name="connsiteX673" fmla="*/ 4078841 w 5434496"/>
              <a:gd name="connsiteY673" fmla="*/ 2547114 h 4903598"/>
              <a:gd name="connsiteX674" fmla="*/ 4082263 w 5434496"/>
              <a:gd name="connsiteY674" fmla="*/ 2547298 h 4903598"/>
              <a:gd name="connsiteX675" fmla="*/ 23491 w 5434496"/>
              <a:gd name="connsiteY675" fmla="*/ 2537997 h 4903598"/>
              <a:gd name="connsiteX676" fmla="*/ 23188 w 5434496"/>
              <a:gd name="connsiteY676" fmla="*/ 2542228 h 4903598"/>
              <a:gd name="connsiteX677" fmla="*/ 24214 w 5434496"/>
              <a:gd name="connsiteY677" fmla="*/ 2538337 h 4903598"/>
              <a:gd name="connsiteX678" fmla="*/ 1536668 w 5434496"/>
              <a:gd name="connsiteY678" fmla="*/ 2534736 h 4903598"/>
              <a:gd name="connsiteX679" fmla="*/ 1534661 w 5434496"/>
              <a:gd name="connsiteY679" fmla="*/ 2537743 h 4903598"/>
              <a:gd name="connsiteX680" fmla="*/ 1535786 w 5434496"/>
              <a:gd name="connsiteY680" fmla="*/ 2537687 h 4903598"/>
              <a:gd name="connsiteX681" fmla="*/ 1535916 w 5434496"/>
              <a:gd name="connsiteY681" fmla="*/ 2537739 h 4903598"/>
              <a:gd name="connsiteX682" fmla="*/ 1614683 w 5434496"/>
              <a:gd name="connsiteY682" fmla="*/ 2512088 h 4903598"/>
              <a:gd name="connsiteX683" fmla="*/ 1601351 w 5434496"/>
              <a:gd name="connsiteY683" fmla="*/ 2522406 h 4903598"/>
              <a:gd name="connsiteX684" fmla="*/ 1603817 w 5434496"/>
              <a:gd name="connsiteY684" fmla="*/ 2521765 h 4903598"/>
              <a:gd name="connsiteX685" fmla="*/ 1614734 w 5434496"/>
              <a:gd name="connsiteY685" fmla="*/ 2513994 h 4903598"/>
              <a:gd name="connsiteX686" fmla="*/ 3617035 w 5434496"/>
              <a:gd name="connsiteY686" fmla="*/ 2511347 h 4903598"/>
              <a:gd name="connsiteX687" fmla="*/ 3616628 w 5434496"/>
              <a:gd name="connsiteY687" fmla="*/ 2511675 h 4903598"/>
              <a:gd name="connsiteX688" fmla="*/ 3617020 w 5434496"/>
              <a:gd name="connsiteY688" fmla="*/ 2512186 h 4903598"/>
              <a:gd name="connsiteX689" fmla="*/ 3617035 w 5434496"/>
              <a:gd name="connsiteY689" fmla="*/ 2511888 h 4903598"/>
              <a:gd name="connsiteX690" fmla="*/ 3719132 w 5434496"/>
              <a:gd name="connsiteY690" fmla="*/ 2500012 h 4903598"/>
              <a:gd name="connsiteX691" fmla="*/ 3719115 w 5434496"/>
              <a:gd name="connsiteY691" fmla="*/ 2500090 h 4903598"/>
              <a:gd name="connsiteX692" fmla="*/ 3719236 w 5434496"/>
              <a:gd name="connsiteY692" fmla="*/ 2500114 h 4903598"/>
              <a:gd name="connsiteX693" fmla="*/ 1365251 w 5434496"/>
              <a:gd name="connsiteY693" fmla="*/ 2499301 h 4903598"/>
              <a:gd name="connsiteX694" fmla="*/ 1364608 w 5434496"/>
              <a:gd name="connsiteY694" fmla="*/ 2499573 h 4903598"/>
              <a:gd name="connsiteX695" fmla="*/ 1364782 w 5434496"/>
              <a:gd name="connsiteY695" fmla="*/ 2500096 h 4903598"/>
              <a:gd name="connsiteX696" fmla="*/ 1365017 w 5434496"/>
              <a:gd name="connsiteY696" fmla="*/ 2499506 h 4903598"/>
              <a:gd name="connsiteX697" fmla="*/ 2820453 w 5434496"/>
              <a:gd name="connsiteY697" fmla="*/ 2486648 h 4903598"/>
              <a:gd name="connsiteX698" fmla="*/ 2820360 w 5434496"/>
              <a:gd name="connsiteY698" fmla="*/ 2487273 h 4903598"/>
              <a:gd name="connsiteX699" fmla="*/ 2821186 w 5434496"/>
              <a:gd name="connsiteY699" fmla="*/ 2487004 h 4903598"/>
              <a:gd name="connsiteX700" fmla="*/ 4643636 w 5434496"/>
              <a:gd name="connsiteY700" fmla="*/ 2482346 h 4903598"/>
              <a:gd name="connsiteX701" fmla="*/ 4643099 w 5434496"/>
              <a:gd name="connsiteY701" fmla="*/ 2484156 h 4903598"/>
              <a:gd name="connsiteX702" fmla="*/ 4647255 w 5434496"/>
              <a:gd name="connsiteY702" fmla="*/ 2482619 h 4903598"/>
              <a:gd name="connsiteX703" fmla="*/ 4725205 w 5434496"/>
              <a:gd name="connsiteY703" fmla="*/ 2478433 h 4903598"/>
              <a:gd name="connsiteX704" fmla="*/ 4726754 w 5434496"/>
              <a:gd name="connsiteY704" fmla="*/ 2479388 h 4903598"/>
              <a:gd name="connsiteX705" fmla="*/ 4727136 w 5434496"/>
              <a:gd name="connsiteY705" fmla="*/ 2478433 h 4903598"/>
              <a:gd name="connsiteX706" fmla="*/ 2499698 w 5434496"/>
              <a:gd name="connsiteY706" fmla="*/ 2477744 h 4903598"/>
              <a:gd name="connsiteX707" fmla="*/ 2497953 w 5434496"/>
              <a:gd name="connsiteY707" fmla="*/ 2478217 h 4903598"/>
              <a:gd name="connsiteX708" fmla="*/ 2500606 w 5434496"/>
              <a:gd name="connsiteY708" fmla="*/ 2479740 h 4903598"/>
              <a:gd name="connsiteX709" fmla="*/ 677686 w 5434496"/>
              <a:gd name="connsiteY709" fmla="*/ 2467917 h 4903598"/>
              <a:gd name="connsiteX710" fmla="*/ 677927 w 5434496"/>
              <a:gd name="connsiteY710" fmla="*/ 2473250 h 4903598"/>
              <a:gd name="connsiteX711" fmla="*/ 679258 w 5434496"/>
              <a:gd name="connsiteY711" fmla="*/ 2474194 h 4903598"/>
              <a:gd name="connsiteX712" fmla="*/ 3913401 w 5434496"/>
              <a:gd name="connsiteY712" fmla="*/ 2467882 h 4903598"/>
              <a:gd name="connsiteX713" fmla="*/ 3913026 w 5434496"/>
              <a:gd name="connsiteY713" fmla="*/ 2468399 h 4903598"/>
              <a:gd name="connsiteX714" fmla="*/ 3914241 w 5434496"/>
              <a:gd name="connsiteY714" fmla="*/ 2468898 h 4903598"/>
              <a:gd name="connsiteX715" fmla="*/ 3914879 w 5434496"/>
              <a:gd name="connsiteY715" fmla="*/ 2469672 h 4903598"/>
              <a:gd name="connsiteX716" fmla="*/ 3914937 w 5434496"/>
              <a:gd name="connsiteY716" fmla="*/ 2469185 h 4903598"/>
              <a:gd name="connsiteX717" fmla="*/ 3914241 w 5434496"/>
              <a:gd name="connsiteY717" fmla="*/ 2468898 h 4903598"/>
              <a:gd name="connsiteX718" fmla="*/ 175984 w 5434496"/>
              <a:gd name="connsiteY718" fmla="*/ 2467655 h 4903598"/>
              <a:gd name="connsiteX719" fmla="*/ 175787 w 5434496"/>
              <a:gd name="connsiteY719" fmla="*/ 2471444 h 4903598"/>
              <a:gd name="connsiteX720" fmla="*/ 177155 w 5434496"/>
              <a:gd name="connsiteY720" fmla="*/ 2469946 h 4903598"/>
              <a:gd name="connsiteX721" fmla="*/ 2533051 w 5434496"/>
              <a:gd name="connsiteY721" fmla="*/ 2462076 h 4903598"/>
              <a:gd name="connsiteX722" fmla="*/ 2531626 w 5434496"/>
              <a:gd name="connsiteY722" fmla="*/ 2462931 h 4903598"/>
              <a:gd name="connsiteX723" fmla="*/ 2532684 w 5434496"/>
              <a:gd name="connsiteY723" fmla="*/ 2463175 h 4903598"/>
              <a:gd name="connsiteX724" fmla="*/ 3928165 w 5434496"/>
              <a:gd name="connsiteY724" fmla="*/ 2460861 h 4903598"/>
              <a:gd name="connsiteX725" fmla="*/ 3927222 w 5434496"/>
              <a:gd name="connsiteY725" fmla="*/ 2462010 h 4903598"/>
              <a:gd name="connsiteX726" fmla="*/ 3927198 w 5434496"/>
              <a:gd name="connsiteY726" fmla="*/ 2462308 h 4903598"/>
              <a:gd name="connsiteX727" fmla="*/ 3745178 w 5434496"/>
              <a:gd name="connsiteY727" fmla="*/ 2447724 h 4903598"/>
              <a:gd name="connsiteX728" fmla="*/ 3740014 w 5434496"/>
              <a:gd name="connsiteY728" fmla="*/ 2457444 h 4903598"/>
              <a:gd name="connsiteX729" fmla="*/ 3749765 w 5434496"/>
              <a:gd name="connsiteY729" fmla="*/ 2456550 h 4903598"/>
              <a:gd name="connsiteX730" fmla="*/ 3745429 w 5434496"/>
              <a:gd name="connsiteY730" fmla="*/ 2455015 h 4903598"/>
              <a:gd name="connsiteX731" fmla="*/ 5165226 w 5434496"/>
              <a:gd name="connsiteY731" fmla="*/ 2423131 h 4903598"/>
              <a:gd name="connsiteX732" fmla="*/ 5163017 w 5434496"/>
              <a:gd name="connsiteY732" fmla="*/ 2424189 h 4903598"/>
              <a:gd name="connsiteX733" fmla="*/ 5170167 w 5434496"/>
              <a:gd name="connsiteY733" fmla="*/ 2424787 h 4903598"/>
              <a:gd name="connsiteX734" fmla="*/ 4384033 w 5434496"/>
              <a:gd name="connsiteY734" fmla="*/ 2396220 h 4903598"/>
              <a:gd name="connsiteX735" fmla="*/ 4383547 w 5434496"/>
              <a:gd name="connsiteY735" fmla="*/ 2396946 h 4903598"/>
              <a:gd name="connsiteX736" fmla="*/ 4383122 w 5434496"/>
              <a:gd name="connsiteY736" fmla="*/ 2396628 h 4903598"/>
              <a:gd name="connsiteX737" fmla="*/ 4383480 w 5434496"/>
              <a:gd name="connsiteY737" fmla="*/ 2397149 h 4903598"/>
              <a:gd name="connsiteX738" fmla="*/ 4381231 w 5434496"/>
              <a:gd name="connsiteY738" fmla="*/ 2400552 h 4903598"/>
              <a:gd name="connsiteX739" fmla="*/ 4384033 w 5434496"/>
              <a:gd name="connsiteY739" fmla="*/ 2397855 h 4903598"/>
              <a:gd name="connsiteX740" fmla="*/ 4750229 w 5434496"/>
              <a:gd name="connsiteY740" fmla="*/ 2392869 h 4903598"/>
              <a:gd name="connsiteX741" fmla="*/ 4748747 w 5434496"/>
              <a:gd name="connsiteY741" fmla="*/ 2393615 h 4903598"/>
              <a:gd name="connsiteX742" fmla="*/ 4750146 w 5434496"/>
              <a:gd name="connsiteY742" fmla="*/ 2393615 h 4903598"/>
              <a:gd name="connsiteX743" fmla="*/ 4750472 w 5434496"/>
              <a:gd name="connsiteY743" fmla="*/ 2396337 h 4903598"/>
              <a:gd name="connsiteX744" fmla="*/ 4753552 w 5434496"/>
              <a:gd name="connsiteY744" fmla="*/ 2393950 h 4903598"/>
              <a:gd name="connsiteX745" fmla="*/ 258763 w 5434496"/>
              <a:gd name="connsiteY745" fmla="*/ 2391220 h 4903598"/>
              <a:gd name="connsiteX746" fmla="*/ 257063 w 5434496"/>
              <a:gd name="connsiteY746" fmla="*/ 2391511 h 4903598"/>
              <a:gd name="connsiteX747" fmla="*/ 258002 w 5434496"/>
              <a:gd name="connsiteY747" fmla="*/ 2393460 h 4903598"/>
              <a:gd name="connsiteX748" fmla="*/ 4209371 w 5434496"/>
              <a:gd name="connsiteY748" fmla="*/ 2366227 h 4903598"/>
              <a:gd name="connsiteX749" fmla="*/ 4209205 w 5434496"/>
              <a:gd name="connsiteY749" fmla="*/ 2367260 h 4903598"/>
              <a:gd name="connsiteX750" fmla="*/ 4209496 w 5434496"/>
              <a:gd name="connsiteY750" fmla="*/ 2367309 h 4903598"/>
              <a:gd name="connsiteX751" fmla="*/ 4209620 w 5434496"/>
              <a:gd name="connsiteY751" fmla="*/ 2367474 h 4903598"/>
              <a:gd name="connsiteX752" fmla="*/ 2641665 w 5434496"/>
              <a:gd name="connsiteY752" fmla="*/ 2366121 h 4903598"/>
              <a:gd name="connsiteX753" fmla="*/ 2638676 w 5434496"/>
              <a:gd name="connsiteY753" fmla="*/ 2367502 h 4903598"/>
              <a:gd name="connsiteX754" fmla="*/ 2639803 w 5434496"/>
              <a:gd name="connsiteY754" fmla="*/ 2371268 h 4903598"/>
              <a:gd name="connsiteX755" fmla="*/ 3812837 w 5434496"/>
              <a:gd name="connsiteY755" fmla="*/ 2358654 h 4903598"/>
              <a:gd name="connsiteX756" fmla="*/ 3812815 w 5434496"/>
              <a:gd name="connsiteY756" fmla="*/ 2358658 h 4903598"/>
              <a:gd name="connsiteX757" fmla="*/ 3813781 w 5434496"/>
              <a:gd name="connsiteY757" fmla="*/ 2358981 h 4903598"/>
              <a:gd name="connsiteX758" fmla="*/ 3814013 w 5434496"/>
              <a:gd name="connsiteY758" fmla="*/ 2359328 h 4903598"/>
              <a:gd name="connsiteX759" fmla="*/ 3815032 w 5434496"/>
              <a:gd name="connsiteY759" fmla="*/ 2358654 h 4903598"/>
              <a:gd name="connsiteX760" fmla="*/ 320214 w 5434496"/>
              <a:gd name="connsiteY760" fmla="*/ 2351795 h 4903598"/>
              <a:gd name="connsiteX761" fmla="*/ 313145 w 5434496"/>
              <a:gd name="connsiteY761" fmla="*/ 2355743 h 4903598"/>
              <a:gd name="connsiteX762" fmla="*/ 317839 w 5434496"/>
              <a:gd name="connsiteY762" fmla="*/ 2354356 h 4903598"/>
              <a:gd name="connsiteX763" fmla="*/ 3715536 w 5434496"/>
              <a:gd name="connsiteY763" fmla="*/ 2347427 h 4903598"/>
              <a:gd name="connsiteX764" fmla="*/ 3715923 w 5434496"/>
              <a:gd name="connsiteY764" fmla="*/ 2348553 h 4903598"/>
              <a:gd name="connsiteX765" fmla="*/ 3716045 w 5434496"/>
              <a:gd name="connsiteY765" fmla="*/ 2347700 h 4903598"/>
              <a:gd name="connsiteX766" fmla="*/ 2422926 w 5434496"/>
              <a:gd name="connsiteY766" fmla="*/ 2341781 h 4903598"/>
              <a:gd name="connsiteX767" fmla="*/ 2423250 w 5434496"/>
              <a:gd name="connsiteY767" fmla="*/ 2346350 h 4903598"/>
              <a:gd name="connsiteX768" fmla="*/ 2424324 w 5434496"/>
              <a:gd name="connsiteY768" fmla="*/ 2346860 h 4903598"/>
              <a:gd name="connsiteX769" fmla="*/ 4463533 w 5434496"/>
              <a:gd name="connsiteY769" fmla="*/ 2340719 h 4903598"/>
              <a:gd name="connsiteX770" fmla="*/ 4452479 w 5434496"/>
              <a:gd name="connsiteY770" fmla="*/ 2350366 h 4903598"/>
              <a:gd name="connsiteX771" fmla="*/ 4460505 w 5434496"/>
              <a:gd name="connsiteY771" fmla="*/ 2359669 h 4903598"/>
              <a:gd name="connsiteX772" fmla="*/ 844431 w 5434496"/>
              <a:gd name="connsiteY772" fmla="*/ 2334688 h 4903598"/>
              <a:gd name="connsiteX773" fmla="*/ 843945 w 5434496"/>
              <a:gd name="connsiteY773" fmla="*/ 2335136 h 4903598"/>
              <a:gd name="connsiteX774" fmla="*/ 853024 w 5434496"/>
              <a:gd name="connsiteY774" fmla="*/ 2350191 h 4903598"/>
              <a:gd name="connsiteX775" fmla="*/ 853920 w 5434496"/>
              <a:gd name="connsiteY775" fmla="*/ 2349995 h 4903598"/>
              <a:gd name="connsiteX776" fmla="*/ 1665092 w 5434496"/>
              <a:gd name="connsiteY776" fmla="*/ 2333207 h 4903598"/>
              <a:gd name="connsiteX777" fmla="*/ 1662355 w 5434496"/>
              <a:gd name="connsiteY777" fmla="*/ 2336494 h 4903598"/>
              <a:gd name="connsiteX778" fmla="*/ 1667718 w 5434496"/>
              <a:gd name="connsiteY778" fmla="*/ 2338992 h 4903598"/>
              <a:gd name="connsiteX779" fmla="*/ 3842644 w 5434496"/>
              <a:gd name="connsiteY779" fmla="*/ 2325472 h 4903598"/>
              <a:gd name="connsiteX780" fmla="*/ 3842099 w 5434496"/>
              <a:gd name="connsiteY780" fmla="*/ 2328363 h 4903598"/>
              <a:gd name="connsiteX781" fmla="*/ 3843055 w 5434496"/>
              <a:gd name="connsiteY781" fmla="*/ 2327097 h 4903598"/>
              <a:gd name="connsiteX782" fmla="*/ 4850013 w 5434496"/>
              <a:gd name="connsiteY782" fmla="*/ 2312015 h 4903598"/>
              <a:gd name="connsiteX783" fmla="*/ 4848852 w 5434496"/>
              <a:gd name="connsiteY783" fmla="*/ 2312989 h 4903598"/>
              <a:gd name="connsiteX784" fmla="*/ 4848575 w 5434496"/>
              <a:gd name="connsiteY784" fmla="*/ 2312857 h 4903598"/>
              <a:gd name="connsiteX785" fmla="*/ 4851552 w 5434496"/>
              <a:gd name="connsiteY785" fmla="*/ 2314630 h 4903598"/>
              <a:gd name="connsiteX786" fmla="*/ 2730212 w 5434496"/>
              <a:gd name="connsiteY786" fmla="*/ 2311425 h 4903598"/>
              <a:gd name="connsiteX787" fmla="*/ 2731293 w 5434496"/>
              <a:gd name="connsiteY787" fmla="*/ 2312667 h 4903598"/>
              <a:gd name="connsiteX788" fmla="*/ 2731235 w 5434496"/>
              <a:gd name="connsiteY788" fmla="*/ 2312768 h 4903598"/>
              <a:gd name="connsiteX789" fmla="*/ 2731585 w 5434496"/>
              <a:gd name="connsiteY789" fmla="*/ 2312666 h 4903598"/>
              <a:gd name="connsiteX790" fmla="*/ 2731981 w 5434496"/>
              <a:gd name="connsiteY790" fmla="*/ 2311777 h 4903598"/>
              <a:gd name="connsiteX791" fmla="*/ 717369 w 5434496"/>
              <a:gd name="connsiteY791" fmla="*/ 2288165 h 4903598"/>
              <a:gd name="connsiteX792" fmla="*/ 715307 w 5434496"/>
              <a:gd name="connsiteY792" fmla="*/ 2288599 h 4903598"/>
              <a:gd name="connsiteX793" fmla="*/ 716730 w 5434496"/>
              <a:gd name="connsiteY793" fmla="*/ 2292003 h 4903598"/>
              <a:gd name="connsiteX794" fmla="*/ 716420 w 5434496"/>
              <a:gd name="connsiteY794" fmla="*/ 2293299 h 4903598"/>
              <a:gd name="connsiteX795" fmla="*/ 717502 w 5434496"/>
              <a:gd name="connsiteY795" fmla="*/ 2292273 h 4903598"/>
              <a:gd name="connsiteX796" fmla="*/ 2671851 w 5434496"/>
              <a:gd name="connsiteY796" fmla="*/ 2287153 h 4903598"/>
              <a:gd name="connsiteX797" fmla="*/ 2670157 w 5434496"/>
              <a:gd name="connsiteY797" fmla="*/ 2291254 h 4903598"/>
              <a:gd name="connsiteX798" fmla="*/ 2672568 w 5434496"/>
              <a:gd name="connsiteY798" fmla="*/ 2292020 h 4903598"/>
              <a:gd name="connsiteX799" fmla="*/ 4678450 w 5434496"/>
              <a:gd name="connsiteY799" fmla="*/ 2278917 h 4903598"/>
              <a:gd name="connsiteX800" fmla="*/ 4677776 w 5434496"/>
              <a:gd name="connsiteY800" fmla="*/ 2279111 h 4903598"/>
              <a:gd name="connsiteX801" fmla="*/ 4678423 w 5434496"/>
              <a:gd name="connsiteY801" fmla="*/ 2279518 h 4903598"/>
              <a:gd name="connsiteX802" fmla="*/ 2453202 w 5434496"/>
              <a:gd name="connsiteY802" fmla="*/ 2276547 h 4903598"/>
              <a:gd name="connsiteX803" fmla="*/ 2450926 w 5434496"/>
              <a:gd name="connsiteY803" fmla="*/ 2277982 h 4903598"/>
              <a:gd name="connsiteX804" fmla="*/ 2451559 w 5434496"/>
              <a:gd name="connsiteY804" fmla="*/ 2279483 h 4903598"/>
              <a:gd name="connsiteX805" fmla="*/ 2387658 w 5434496"/>
              <a:gd name="connsiteY805" fmla="*/ 2270983 h 4903598"/>
              <a:gd name="connsiteX806" fmla="*/ 2387827 w 5434496"/>
              <a:gd name="connsiteY806" fmla="*/ 2271311 h 4903598"/>
              <a:gd name="connsiteX807" fmla="*/ 2388029 w 5434496"/>
              <a:gd name="connsiteY807" fmla="*/ 2271369 h 4903598"/>
              <a:gd name="connsiteX808" fmla="*/ 3795955 w 5434496"/>
              <a:gd name="connsiteY808" fmla="*/ 2251916 h 4903598"/>
              <a:gd name="connsiteX809" fmla="*/ 3796396 w 5434496"/>
              <a:gd name="connsiteY809" fmla="*/ 2253766 h 4903598"/>
              <a:gd name="connsiteX810" fmla="*/ 3796938 w 5434496"/>
              <a:gd name="connsiteY810" fmla="*/ 2255854 h 4903598"/>
              <a:gd name="connsiteX811" fmla="*/ 3801805 w 5434496"/>
              <a:gd name="connsiteY811" fmla="*/ 2253426 h 4903598"/>
              <a:gd name="connsiteX812" fmla="*/ 3796457 w 5434496"/>
              <a:gd name="connsiteY812" fmla="*/ 2252697 h 4903598"/>
              <a:gd name="connsiteX813" fmla="*/ 4740091 w 5434496"/>
              <a:gd name="connsiteY813" fmla="*/ 2239882 h 4903598"/>
              <a:gd name="connsiteX814" fmla="*/ 4741632 w 5434496"/>
              <a:gd name="connsiteY814" fmla="*/ 2240943 h 4903598"/>
              <a:gd name="connsiteX815" fmla="*/ 4741632 w 5434496"/>
              <a:gd name="connsiteY815" fmla="*/ 2242086 h 4903598"/>
              <a:gd name="connsiteX816" fmla="*/ 4741762 w 5434496"/>
              <a:gd name="connsiteY816" fmla="*/ 2241722 h 4903598"/>
              <a:gd name="connsiteX817" fmla="*/ 4741762 w 5434496"/>
              <a:gd name="connsiteY817" fmla="*/ 2240710 h 4903598"/>
              <a:gd name="connsiteX818" fmla="*/ 4742199 w 5434496"/>
              <a:gd name="connsiteY818" fmla="*/ 2240506 h 4903598"/>
              <a:gd name="connsiteX819" fmla="*/ 4742310 w 5434496"/>
              <a:gd name="connsiteY819" fmla="*/ 2240197 h 4903598"/>
              <a:gd name="connsiteX820" fmla="*/ 5043300 w 5434496"/>
              <a:gd name="connsiteY820" fmla="*/ 2236218 h 4903598"/>
              <a:gd name="connsiteX821" fmla="*/ 5040262 w 5434496"/>
              <a:gd name="connsiteY821" fmla="*/ 2240202 h 4903598"/>
              <a:gd name="connsiteX822" fmla="*/ 5043491 w 5434496"/>
              <a:gd name="connsiteY822" fmla="*/ 2241569 h 4903598"/>
              <a:gd name="connsiteX823" fmla="*/ 3743107 w 5434496"/>
              <a:gd name="connsiteY823" fmla="*/ 2225638 h 4903598"/>
              <a:gd name="connsiteX824" fmla="*/ 3745192 w 5434496"/>
              <a:gd name="connsiteY824" fmla="*/ 2228254 h 4903598"/>
              <a:gd name="connsiteX825" fmla="*/ 3746013 w 5434496"/>
              <a:gd name="connsiteY825" fmla="*/ 2226168 h 4903598"/>
              <a:gd name="connsiteX826" fmla="*/ 4717774 w 5434496"/>
              <a:gd name="connsiteY826" fmla="*/ 2224064 h 4903598"/>
              <a:gd name="connsiteX827" fmla="*/ 4718151 w 5434496"/>
              <a:gd name="connsiteY827" fmla="*/ 2224775 h 4903598"/>
              <a:gd name="connsiteX828" fmla="*/ 4722705 w 5434496"/>
              <a:gd name="connsiteY828" fmla="*/ 2227910 h 4903598"/>
              <a:gd name="connsiteX829" fmla="*/ 3512178 w 5434496"/>
              <a:gd name="connsiteY829" fmla="*/ 2212914 h 4903598"/>
              <a:gd name="connsiteX830" fmla="*/ 3509049 w 5434496"/>
              <a:gd name="connsiteY830" fmla="*/ 2215457 h 4903598"/>
              <a:gd name="connsiteX831" fmla="*/ 3508348 w 5434496"/>
              <a:gd name="connsiteY831" fmla="*/ 2217550 h 4903598"/>
              <a:gd name="connsiteX832" fmla="*/ 1640394 w 5434496"/>
              <a:gd name="connsiteY832" fmla="*/ 2202429 h 4903598"/>
              <a:gd name="connsiteX833" fmla="*/ 1633896 w 5434496"/>
              <a:gd name="connsiteY833" fmla="*/ 2204677 h 4903598"/>
              <a:gd name="connsiteX834" fmla="*/ 1626319 w 5434496"/>
              <a:gd name="connsiteY834" fmla="*/ 2205242 h 4903598"/>
              <a:gd name="connsiteX835" fmla="*/ 1633638 w 5434496"/>
              <a:gd name="connsiteY835" fmla="*/ 2211475 h 4903598"/>
              <a:gd name="connsiteX836" fmla="*/ 1640427 w 5434496"/>
              <a:gd name="connsiteY836" fmla="*/ 2203240 h 4903598"/>
              <a:gd name="connsiteX837" fmla="*/ 3261519 w 5434496"/>
              <a:gd name="connsiteY837" fmla="*/ 2148153 h 4903598"/>
              <a:gd name="connsiteX838" fmla="*/ 3257857 w 5434496"/>
              <a:gd name="connsiteY838" fmla="*/ 2150178 h 4903598"/>
              <a:gd name="connsiteX839" fmla="*/ 3259945 w 5434496"/>
              <a:gd name="connsiteY839" fmla="*/ 2151293 h 4903598"/>
              <a:gd name="connsiteX840" fmla="*/ 652034 w 5434496"/>
              <a:gd name="connsiteY840" fmla="*/ 2122935 h 4903598"/>
              <a:gd name="connsiteX841" fmla="*/ 657982 w 5434496"/>
              <a:gd name="connsiteY841" fmla="*/ 2125763 h 4903598"/>
              <a:gd name="connsiteX842" fmla="*/ 659995 w 5434496"/>
              <a:gd name="connsiteY842" fmla="*/ 2125349 h 4903598"/>
              <a:gd name="connsiteX843" fmla="*/ 3399829 w 5434496"/>
              <a:gd name="connsiteY843" fmla="*/ 2113256 h 4903598"/>
              <a:gd name="connsiteX844" fmla="*/ 3401540 w 5434496"/>
              <a:gd name="connsiteY844" fmla="*/ 2116675 h 4903598"/>
              <a:gd name="connsiteX845" fmla="*/ 3400766 w 5434496"/>
              <a:gd name="connsiteY845" fmla="*/ 2113582 h 4903598"/>
              <a:gd name="connsiteX846" fmla="*/ 3401018 w 5434496"/>
              <a:gd name="connsiteY846" fmla="*/ 2113256 h 4903598"/>
              <a:gd name="connsiteX847" fmla="*/ 4840157 w 5434496"/>
              <a:gd name="connsiteY847" fmla="*/ 2018954 h 4903598"/>
              <a:gd name="connsiteX848" fmla="*/ 4837929 w 5434496"/>
              <a:gd name="connsiteY848" fmla="*/ 2019362 h 4903598"/>
              <a:gd name="connsiteX849" fmla="*/ 4839823 w 5434496"/>
              <a:gd name="connsiteY849" fmla="*/ 2019625 h 4903598"/>
              <a:gd name="connsiteX850" fmla="*/ 4842591 w 5434496"/>
              <a:gd name="connsiteY850" fmla="*/ 2021414 h 4903598"/>
              <a:gd name="connsiteX851" fmla="*/ 4844017 w 5434496"/>
              <a:gd name="connsiteY851" fmla="*/ 2019905 h 4903598"/>
              <a:gd name="connsiteX852" fmla="*/ 1977719 w 5434496"/>
              <a:gd name="connsiteY852" fmla="*/ 1999059 h 4903598"/>
              <a:gd name="connsiteX853" fmla="*/ 1975496 w 5434496"/>
              <a:gd name="connsiteY853" fmla="*/ 2000280 h 4903598"/>
              <a:gd name="connsiteX854" fmla="*/ 1980290 w 5434496"/>
              <a:gd name="connsiteY854" fmla="*/ 2000895 h 4903598"/>
              <a:gd name="connsiteX855" fmla="*/ 239904 w 5434496"/>
              <a:gd name="connsiteY855" fmla="*/ 1958969 h 4903598"/>
              <a:gd name="connsiteX856" fmla="*/ 235442 w 5434496"/>
              <a:gd name="connsiteY856" fmla="*/ 1960561 h 4903598"/>
              <a:gd name="connsiteX857" fmla="*/ 233743 w 5434496"/>
              <a:gd name="connsiteY857" fmla="*/ 1966057 h 4903598"/>
              <a:gd name="connsiteX858" fmla="*/ 243127 w 5434496"/>
              <a:gd name="connsiteY858" fmla="*/ 1959450 h 4903598"/>
              <a:gd name="connsiteX859" fmla="*/ 4305686 w 5434496"/>
              <a:gd name="connsiteY859" fmla="*/ 1912207 h 4903598"/>
              <a:gd name="connsiteX860" fmla="*/ 4304463 w 5434496"/>
              <a:gd name="connsiteY860" fmla="*/ 1915657 h 4903598"/>
              <a:gd name="connsiteX861" fmla="*/ 4311337 w 5434496"/>
              <a:gd name="connsiteY861" fmla="*/ 1912520 h 4903598"/>
              <a:gd name="connsiteX862" fmla="*/ 3525944 w 5434496"/>
              <a:gd name="connsiteY862" fmla="*/ 1821440 h 4903598"/>
              <a:gd name="connsiteX863" fmla="*/ 3523470 w 5434496"/>
              <a:gd name="connsiteY863" fmla="*/ 1823086 h 4903598"/>
              <a:gd name="connsiteX864" fmla="*/ 3524658 w 5434496"/>
              <a:gd name="connsiteY864" fmla="*/ 1823813 h 4903598"/>
              <a:gd name="connsiteX865" fmla="*/ 4506190 w 5434496"/>
              <a:gd name="connsiteY865" fmla="*/ 1788460 h 4903598"/>
              <a:gd name="connsiteX866" fmla="*/ 4506905 w 5434496"/>
              <a:gd name="connsiteY866" fmla="*/ 1789848 h 4903598"/>
              <a:gd name="connsiteX867" fmla="*/ 4507316 w 5434496"/>
              <a:gd name="connsiteY867" fmla="*/ 1789654 h 4903598"/>
              <a:gd name="connsiteX868" fmla="*/ 4508491 w 5434496"/>
              <a:gd name="connsiteY868" fmla="*/ 1790086 h 4903598"/>
              <a:gd name="connsiteX869" fmla="*/ 4507886 w 5434496"/>
              <a:gd name="connsiteY869" fmla="*/ 1789442 h 4903598"/>
              <a:gd name="connsiteX870" fmla="*/ 3971039 w 5434496"/>
              <a:gd name="connsiteY870" fmla="*/ 1785414 h 4903598"/>
              <a:gd name="connsiteX871" fmla="*/ 3971015 w 5434496"/>
              <a:gd name="connsiteY871" fmla="*/ 1785427 h 4903598"/>
              <a:gd name="connsiteX872" fmla="*/ 3971045 w 5434496"/>
              <a:gd name="connsiteY872" fmla="*/ 1785427 h 4903598"/>
              <a:gd name="connsiteX873" fmla="*/ 4044308 w 5434496"/>
              <a:gd name="connsiteY873" fmla="*/ 1776314 h 4903598"/>
              <a:gd name="connsiteX874" fmla="*/ 4042858 w 5434496"/>
              <a:gd name="connsiteY874" fmla="*/ 1776792 h 4903598"/>
              <a:gd name="connsiteX875" fmla="*/ 4043110 w 5434496"/>
              <a:gd name="connsiteY875" fmla="*/ 1776932 h 4903598"/>
              <a:gd name="connsiteX876" fmla="*/ 4044953 w 5434496"/>
              <a:gd name="connsiteY876" fmla="*/ 1780055 h 4903598"/>
              <a:gd name="connsiteX877" fmla="*/ 3153732 w 5434496"/>
              <a:gd name="connsiteY877" fmla="*/ 1773023 h 4903598"/>
              <a:gd name="connsiteX878" fmla="*/ 3153384 w 5434496"/>
              <a:gd name="connsiteY878" fmla="*/ 1773324 h 4903598"/>
              <a:gd name="connsiteX879" fmla="*/ 3154411 w 5434496"/>
              <a:gd name="connsiteY879" fmla="*/ 1774203 h 4903598"/>
              <a:gd name="connsiteX880" fmla="*/ 4217644 w 5434496"/>
              <a:gd name="connsiteY880" fmla="*/ 1747969 h 4903598"/>
              <a:gd name="connsiteX881" fmla="*/ 4225765 w 5434496"/>
              <a:gd name="connsiteY881" fmla="*/ 1751021 h 4903598"/>
              <a:gd name="connsiteX882" fmla="*/ 4225099 w 5434496"/>
              <a:gd name="connsiteY882" fmla="*/ 1749249 h 4903598"/>
              <a:gd name="connsiteX883" fmla="*/ 2054513 w 5434496"/>
              <a:gd name="connsiteY883" fmla="*/ 1746845 h 4903598"/>
              <a:gd name="connsiteX884" fmla="*/ 2054268 w 5434496"/>
              <a:gd name="connsiteY884" fmla="*/ 1747285 h 4903598"/>
              <a:gd name="connsiteX885" fmla="*/ 2054648 w 5434496"/>
              <a:gd name="connsiteY885" fmla="*/ 1747035 h 4903598"/>
              <a:gd name="connsiteX886" fmla="*/ 4136043 w 5434496"/>
              <a:gd name="connsiteY886" fmla="*/ 1743033 h 4903598"/>
              <a:gd name="connsiteX887" fmla="*/ 4135609 w 5434496"/>
              <a:gd name="connsiteY887" fmla="*/ 1743069 h 4903598"/>
              <a:gd name="connsiteX888" fmla="*/ 4136088 w 5434496"/>
              <a:gd name="connsiteY888" fmla="*/ 1743272 h 4903598"/>
              <a:gd name="connsiteX889" fmla="*/ 4162621 w 5434496"/>
              <a:gd name="connsiteY889" fmla="*/ 1714491 h 4903598"/>
              <a:gd name="connsiteX890" fmla="*/ 4160694 w 5434496"/>
              <a:gd name="connsiteY890" fmla="*/ 1715934 h 4903598"/>
              <a:gd name="connsiteX891" fmla="*/ 4161814 w 5434496"/>
              <a:gd name="connsiteY891" fmla="*/ 1717560 h 4903598"/>
              <a:gd name="connsiteX892" fmla="*/ 4233139 w 5434496"/>
              <a:gd name="connsiteY892" fmla="*/ 1682114 h 4903598"/>
              <a:gd name="connsiteX893" fmla="*/ 4233775 w 5434496"/>
              <a:gd name="connsiteY893" fmla="*/ 1683411 h 4903598"/>
              <a:gd name="connsiteX894" fmla="*/ 4234526 w 5434496"/>
              <a:gd name="connsiteY894" fmla="*/ 1683375 h 4903598"/>
              <a:gd name="connsiteX895" fmla="*/ 4490605 w 5434496"/>
              <a:gd name="connsiteY895" fmla="*/ 1641144 h 4903598"/>
              <a:gd name="connsiteX896" fmla="*/ 4490777 w 5434496"/>
              <a:gd name="connsiteY896" fmla="*/ 1641335 h 4903598"/>
              <a:gd name="connsiteX897" fmla="*/ 4490902 w 5434496"/>
              <a:gd name="connsiteY897" fmla="*/ 1641234 h 4903598"/>
              <a:gd name="connsiteX898" fmla="*/ 4225030 w 5434496"/>
              <a:gd name="connsiteY898" fmla="*/ 1626468 h 4903598"/>
              <a:gd name="connsiteX899" fmla="*/ 4224790 w 5434496"/>
              <a:gd name="connsiteY899" fmla="*/ 1627886 h 4903598"/>
              <a:gd name="connsiteX900" fmla="*/ 4225341 w 5434496"/>
              <a:gd name="connsiteY900" fmla="*/ 1626780 h 4903598"/>
              <a:gd name="connsiteX901" fmla="*/ 4381060 w 5434496"/>
              <a:gd name="connsiteY901" fmla="*/ 1619413 h 4903598"/>
              <a:gd name="connsiteX902" fmla="*/ 4380941 w 5434496"/>
              <a:gd name="connsiteY902" fmla="*/ 1619505 h 4903598"/>
              <a:gd name="connsiteX903" fmla="*/ 4381582 w 5434496"/>
              <a:gd name="connsiteY903" fmla="*/ 1619505 h 4903598"/>
              <a:gd name="connsiteX904" fmla="*/ 3869563 w 5434496"/>
              <a:gd name="connsiteY904" fmla="*/ 1612560 h 4903598"/>
              <a:gd name="connsiteX905" fmla="*/ 3868854 w 5434496"/>
              <a:gd name="connsiteY905" fmla="*/ 1615141 h 4903598"/>
              <a:gd name="connsiteX906" fmla="*/ 3871055 w 5434496"/>
              <a:gd name="connsiteY906" fmla="*/ 1614042 h 4903598"/>
              <a:gd name="connsiteX907" fmla="*/ 4765669 w 5434496"/>
              <a:gd name="connsiteY907" fmla="*/ 1564804 h 4903598"/>
              <a:gd name="connsiteX908" fmla="*/ 4766519 w 5434496"/>
              <a:gd name="connsiteY908" fmla="*/ 1565079 h 4903598"/>
              <a:gd name="connsiteX909" fmla="*/ 4766474 w 5434496"/>
              <a:gd name="connsiteY909" fmla="*/ 1564834 h 4903598"/>
              <a:gd name="connsiteX910" fmla="*/ 3838965 w 5434496"/>
              <a:gd name="connsiteY910" fmla="*/ 1564385 h 4903598"/>
              <a:gd name="connsiteX911" fmla="*/ 3837580 w 5434496"/>
              <a:gd name="connsiteY911" fmla="*/ 1564437 h 4903598"/>
              <a:gd name="connsiteX912" fmla="*/ 3838319 w 5434496"/>
              <a:gd name="connsiteY912" fmla="*/ 1565062 h 4903598"/>
              <a:gd name="connsiteX913" fmla="*/ 3838723 w 5434496"/>
              <a:gd name="connsiteY913" fmla="*/ 1566450 h 4903598"/>
              <a:gd name="connsiteX914" fmla="*/ 4384103 w 5434496"/>
              <a:gd name="connsiteY914" fmla="*/ 1515455 h 4903598"/>
              <a:gd name="connsiteX915" fmla="*/ 4383196 w 5434496"/>
              <a:gd name="connsiteY915" fmla="*/ 1516584 h 4903598"/>
              <a:gd name="connsiteX916" fmla="*/ 4384426 w 5434496"/>
              <a:gd name="connsiteY916" fmla="*/ 1517002 h 4903598"/>
              <a:gd name="connsiteX917" fmla="*/ 4239199 w 5434496"/>
              <a:gd name="connsiteY917" fmla="*/ 1347997 h 4903598"/>
              <a:gd name="connsiteX918" fmla="*/ 4239161 w 5434496"/>
              <a:gd name="connsiteY918" fmla="*/ 1348016 h 4903598"/>
              <a:gd name="connsiteX919" fmla="*/ 4239199 w 5434496"/>
              <a:gd name="connsiteY919" fmla="*/ 1348082 h 4903598"/>
              <a:gd name="connsiteX920" fmla="*/ 1739959 w 5434496"/>
              <a:gd name="connsiteY920" fmla="*/ 1300495 h 4903598"/>
              <a:gd name="connsiteX921" fmla="*/ 1734856 w 5434496"/>
              <a:gd name="connsiteY921" fmla="*/ 1302960 h 4903598"/>
              <a:gd name="connsiteX922" fmla="*/ 1748831 w 5434496"/>
              <a:gd name="connsiteY922" fmla="*/ 1306394 h 4903598"/>
              <a:gd name="connsiteX923" fmla="*/ 1748137 w 5434496"/>
              <a:gd name="connsiteY923" fmla="*/ 1305075 h 4903598"/>
              <a:gd name="connsiteX924" fmla="*/ 1739959 w 5434496"/>
              <a:gd name="connsiteY924" fmla="*/ 1300495 h 4903598"/>
              <a:gd name="connsiteX925" fmla="*/ 3797157 w 5434496"/>
              <a:gd name="connsiteY925" fmla="*/ 1223423 h 4903598"/>
              <a:gd name="connsiteX926" fmla="*/ 3793865 w 5434496"/>
              <a:gd name="connsiteY926" fmla="*/ 1224153 h 4903598"/>
              <a:gd name="connsiteX927" fmla="*/ 3798319 w 5434496"/>
              <a:gd name="connsiteY927" fmla="*/ 1224196 h 4903598"/>
              <a:gd name="connsiteX928" fmla="*/ 3731621 w 5434496"/>
              <a:gd name="connsiteY928" fmla="*/ 1220008 h 4903598"/>
              <a:gd name="connsiteX929" fmla="*/ 3732232 w 5434496"/>
              <a:gd name="connsiteY929" fmla="*/ 1220378 h 4903598"/>
              <a:gd name="connsiteX930" fmla="*/ 3733278 w 5434496"/>
              <a:gd name="connsiteY930" fmla="*/ 1220448 h 4903598"/>
              <a:gd name="connsiteX931" fmla="*/ 3732707 w 5434496"/>
              <a:gd name="connsiteY931" fmla="*/ 1220236 h 4903598"/>
              <a:gd name="connsiteX932" fmla="*/ 3732778 w 5434496"/>
              <a:gd name="connsiteY932" fmla="*/ 1220042 h 4903598"/>
              <a:gd name="connsiteX933" fmla="*/ 1782179 w 5434496"/>
              <a:gd name="connsiteY933" fmla="*/ 1113924 h 4903598"/>
              <a:gd name="connsiteX934" fmla="*/ 1777159 w 5434496"/>
              <a:gd name="connsiteY934" fmla="*/ 1114907 h 4903598"/>
              <a:gd name="connsiteX935" fmla="*/ 1778399 w 5434496"/>
              <a:gd name="connsiteY935" fmla="*/ 1118059 h 4903598"/>
              <a:gd name="connsiteX936" fmla="*/ 3726061 w 5434496"/>
              <a:gd name="connsiteY936" fmla="*/ 1078141 h 4903598"/>
              <a:gd name="connsiteX937" fmla="*/ 3727277 w 5434496"/>
              <a:gd name="connsiteY937" fmla="*/ 1079760 h 4903598"/>
              <a:gd name="connsiteX938" fmla="*/ 3727856 w 5434496"/>
              <a:gd name="connsiteY938" fmla="*/ 1079566 h 4903598"/>
              <a:gd name="connsiteX939" fmla="*/ 4505470 w 5434496"/>
              <a:gd name="connsiteY939" fmla="*/ 1073740 h 4903598"/>
              <a:gd name="connsiteX940" fmla="*/ 4495354 w 5434496"/>
              <a:gd name="connsiteY940" fmla="*/ 1078818 h 4903598"/>
              <a:gd name="connsiteX941" fmla="*/ 4512730 w 5434496"/>
              <a:gd name="connsiteY941" fmla="*/ 1077338 h 4903598"/>
              <a:gd name="connsiteX942" fmla="*/ 1524691 w 5434496"/>
              <a:gd name="connsiteY942" fmla="*/ 1062061 h 4903598"/>
              <a:gd name="connsiteX943" fmla="*/ 1526106 w 5434496"/>
              <a:gd name="connsiteY943" fmla="*/ 1062640 h 4903598"/>
              <a:gd name="connsiteX944" fmla="*/ 1526086 w 5434496"/>
              <a:gd name="connsiteY944" fmla="*/ 1062251 h 4903598"/>
              <a:gd name="connsiteX945" fmla="*/ 1501578 w 5434496"/>
              <a:gd name="connsiteY945" fmla="*/ 1032593 h 4903598"/>
              <a:gd name="connsiteX946" fmla="*/ 1501000 w 5434496"/>
              <a:gd name="connsiteY946" fmla="*/ 1032978 h 4903598"/>
              <a:gd name="connsiteX947" fmla="*/ 1501334 w 5434496"/>
              <a:gd name="connsiteY947" fmla="*/ 1033216 h 4903598"/>
              <a:gd name="connsiteX948" fmla="*/ 1501481 w 5434496"/>
              <a:gd name="connsiteY948" fmla="*/ 1033867 h 4903598"/>
              <a:gd name="connsiteX949" fmla="*/ 1501556 w 5434496"/>
              <a:gd name="connsiteY949" fmla="*/ 1032645 h 4903598"/>
              <a:gd name="connsiteX950" fmla="*/ 3382758 w 5434496"/>
              <a:gd name="connsiteY950" fmla="*/ 980723 h 4903598"/>
              <a:gd name="connsiteX951" fmla="*/ 3381267 w 5434496"/>
              <a:gd name="connsiteY951" fmla="*/ 981434 h 4903598"/>
              <a:gd name="connsiteX952" fmla="*/ 3384215 w 5434496"/>
              <a:gd name="connsiteY952" fmla="*/ 982347 h 4903598"/>
              <a:gd name="connsiteX953" fmla="*/ 4650014 w 5434496"/>
              <a:gd name="connsiteY953" fmla="*/ 977098 h 4903598"/>
              <a:gd name="connsiteX954" fmla="*/ 4650238 w 5434496"/>
              <a:gd name="connsiteY954" fmla="*/ 978735 h 4903598"/>
              <a:gd name="connsiteX955" fmla="*/ 4651387 w 5434496"/>
              <a:gd name="connsiteY955" fmla="*/ 977550 h 4903598"/>
              <a:gd name="connsiteX956" fmla="*/ 3378417 w 5434496"/>
              <a:gd name="connsiteY956" fmla="*/ 961063 h 4903598"/>
              <a:gd name="connsiteX957" fmla="*/ 3379029 w 5434496"/>
              <a:gd name="connsiteY957" fmla="*/ 963198 h 4903598"/>
              <a:gd name="connsiteX958" fmla="*/ 3381743 w 5434496"/>
              <a:gd name="connsiteY958" fmla="*/ 963536 h 4903598"/>
              <a:gd name="connsiteX959" fmla="*/ 939162 w 5434496"/>
              <a:gd name="connsiteY959" fmla="*/ 951469 h 4903598"/>
              <a:gd name="connsiteX960" fmla="*/ 939273 w 5434496"/>
              <a:gd name="connsiteY960" fmla="*/ 952363 h 4903598"/>
              <a:gd name="connsiteX961" fmla="*/ 939476 w 5434496"/>
              <a:gd name="connsiteY961" fmla="*/ 951907 h 4903598"/>
              <a:gd name="connsiteX962" fmla="*/ 1326971 w 5434496"/>
              <a:gd name="connsiteY962" fmla="*/ 934911 h 4903598"/>
              <a:gd name="connsiteX963" fmla="*/ 1326725 w 5434496"/>
              <a:gd name="connsiteY963" fmla="*/ 935361 h 4903598"/>
              <a:gd name="connsiteX964" fmla="*/ 1327212 w 5434496"/>
              <a:gd name="connsiteY964" fmla="*/ 935361 h 4903598"/>
              <a:gd name="connsiteX965" fmla="*/ 4026728 w 5434496"/>
              <a:gd name="connsiteY965" fmla="*/ 905842 h 4903598"/>
              <a:gd name="connsiteX966" fmla="*/ 4021724 w 5434496"/>
              <a:gd name="connsiteY966" fmla="*/ 907332 h 4903598"/>
              <a:gd name="connsiteX967" fmla="*/ 4022638 w 5434496"/>
              <a:gd name="connsiteY967" fmla="*/ 914625 h 4903598"/>
              <a:gd name="connsiteX968" fmla="*/ 3958549 w 5434496"/>
              <a:gd name="connsiteY968" fmla="*/ 901593 h 4903598"/>
              <a:gd name="connsiteX969" fmla="*/ 3958511 w 5434496"/>
              <a:gd name="connsiteY969" fmla="*/ 901989 h 4903598"/>
              <a:gd name="connsiteX970" fmla="*/ 3959052 w 5434496"/>
              <a:gd name="connsiteY970" fmla="*/ 901989 h 4903598"/>
              <a:gd name="connsiteX971" fmla="*/ 4482062 w 5434496"/>
              <a:gd name="connsiteY971" fmla="*/ 893858 h 4903598"/>
              <a:gd name="connsiteX972" fmla="*/ 4481504 w 5434496"/>
              <a:gd name="connsiteY972" fmla="*/ 894287 h 4903598"/>
              <a:gd name="connsiteX973" fmla="*/ 4484618 w 5434496"/>
              <a:gd name="connsiteY973" fmla="*/ 894820 h 4903598"/>
              <a:gd name="connsiteX974" fmla="*/ 3822192 w 5434496"/>
              <a:gd name="connsiteY974" fmla="*/ 884599 h 4903598"/>
              <a:gd name="connsiteX975" fmla="*/ 3822220 w 5434496"/>
              <a:gd name="connsiteY975" fmla="*/ 886763 h 4903598"/>
              <a:gd name="connsiteX976" fmla="*/ 3823937 w 5434496"/>
              <a:gd name="connsiteY976" fmla="*/ 885933 h 4903598"/>
              <a:gd name="connsiteX977" fmla="*/ 4264002 w 5434496"/>
              <a:gd name="connsiteY977" fmla="*/ 879362 h 4903598"/>
              <a:gd name="connsiteX978" fmla="*/ 4264097 w 5434496"/>
              <a:gd name="connsiteY978" fmla="*/ 889504 h 4903598"/>
              <a:gd name="connsiteX979" fmla="*/ 4268236 w 5434496"/>
              <a:gd name="connsiteY979" fmla="*/ 888054 h 4903598"/>
              <a:gd name="connsiteX980" fmla="*/ 4268432 w 5434496"/>
              <a:gd name="connsiteY980" fmla="*/ 888120 h 4903598"/>
              <a:gd name="connsiteX981" fmla="*/ 1493040 w 5434496"/>
              <a:gd name="connsiteY981" fmla="*/ 866921 h 4903598"/>
              <a:gd name="connsiteX982" fmla="*/ 1492355 w 5434496"/>
              <a:gd name="connsiteY982" fmla="*/ 867439 h 4903598"/>
              <a:gd name="connsiteX983" fmla="*/ 1493277 w 5434496"/>
              <a:gd name="connsiteY983" fmla="*/ 868360 h 4903598"/>
              <a:gd name="connsiteX984" fmla="*/ 4505511 w 5434496"/>
              <a:gd name="connsiteY984" fmla="*/ 865971 h 4903598"/>
              <a:gd name="connsiteX985" fmla="*/ 4503981 w 5434496"/>
              <a:gd name="connsiteY985" fmla="*/ 871336 h 4903598"/>
              <a:gd name="connsiteX986" fmla="*/ 4510965 w 5434496"/>
              <a:gd name="connsiteY986" fmla="*/ 870676 h 4903598"/>
              <a:gd name="connsiteX987" fmla="*/ 4167964 w 5434496"/>
              <a:gd name="connsiteY987" fmla="*/ 857755 h 4903598"/>
              <a:gd name="connsiteX988" fmla="*/ 4167381 w 5434496"/>
              <a:gd name="connsiteY988" fmla="*/ 857771 h 4903598"/>
              <a:gd name="connsiteX989" fmla="*/ 4167377 w 5434496"/>
              <a:gd name="connsiteY989" fmla="*/ 857930 h 4903598"/>
              <a:gd name="connsiteX990" fmla="*/ 4353403 w 5434496"/>
              <a:gd name="connsiteY990" fmla="*/ 850815 h 4903598"/>
              <a:gd name="connsiteX991" fmla="*/ 4353495 w 5434496"/>
              <a:gd name="connsiteY991" fmla="*/ 851046 h 4903598"/>
              <a:gd name="connsiteX992" fmla="*/ 4354413 w 5434496"/>
              <a:gd name="connsiteY992" fmla="*/ 851001 h 4903598"/>
              <a:gd name="connsiteX993" fmla="*/ 3574646 w 5434496"/>
              <a:gd name="connsiteY993" fmla="*/ 721084 h 4903598"/>
              <a:gd name="connsiteX994" fmla="*/ 3574451 w 5434496"/>
              <a:gd name="connsiteY994" fmla="*/ 723226 h 4903598"/>
              <a:gd name="connsiteX995" fmla="*/ 3575043 w 5434496"/>
              <a:gd name="connsiteY995" fmla="*/ 723154 h 4903598"/>
              <a:gd name="connsiteX996" fmla="*/ 3577349 w 5434496"/>
              <a:gd name="connsiteY996" fmla="*/ 724303 h 4903598"/>
              <a:gd name="connsiteX997" fmla="*/ 3574819 w 5434496"/>
              <a:gd name="connsiteY997" fmla="*/ 721774 h 4903598"/>
              <a:gd name="connsiteX998" fmla="*/ 4533165 w 5434496"/>
              <a:gd name="connsiteY998" fmla="*/ 670296 h 4903598"/>
              <a:gd name="connsiteX999" fmla="*/ 4532445 w 5434496"/>
              <a:gd name="connsiteY999" fmla="*/ 671044 h 4903598"/>
              <a:gd name="connsiteX1000" fmla="*/ 4533423 w 5434496"/>
              <a:gd name="connsiteY1000" fmla="*/ 671328 h 4903598"/>
              <a:gd name="connsiteX1001" fmla="*/ 3841240 w 5434496"/>
              <a:gd name="connsiteY1001" fmla="*/ 625945 h 4903598"/>
              <a:gd name="connsiteX1002" fmla="*/ 3842989 w 5434496"/>
              <a:gd name="connsiteY1002" fmla="*/ 628822 h 4903598"/>
              <a:gd name="connsiteX1003" fmla="*/ 3842989 w 5434496"/>
              <a:gd name="connsiteY1003" fmla="*/ 629294 h 4903598"/>
              <a:gd name="connsiteX1004" fmla="*/ 3843164 w 5434496"/>
              <a:gd name="connsiteY1004" fmla="*/ 629294 h 4903598"/>
              <a:gd name="connsiteX1005" fmla="*/ 3844656 w 5434496"/>
              <a:gd name="connsiteY1005" fmla="*/ 627311 h 4903598"/>
              <a:gd name="connsiteX1006" fmla="*/ 3287441 w 5434496"/>
              <a:gd name="connsiteY1006" fmla="*/ 297676 h 4903598"/>
              <a:gd name="connsiteX1007" fmla="*/ 3286810 w 5434496"/>
              <a:gd name="connsiteY1007" fmla="*/ 297886 h 4903598"/>
              <a:gd name="connsiteX1008" fmla="*/ 3287180 w 5434496"/>
              <a:gd name="connsiteY1008" fmla="*/ 297951 h 4903598"/>
              <a:gd name="connsiteX1009" fmla="*/ 3235091 w 5434496"/>
              <a:gd name="connsiteY1009" fmla="*/ 292834 h 4903598"/>
              <a:gd name="connsiteX1010" fmla="*/ 3234810 w 5434496"/>
              <a:gd name="connsiteY1010" fmla="*/ 292904 h 4903598"/>
              <a:gd name="connsiteX1011" fmla="*/ 3234934 w 5434496"/>
              <a:gd name="connsiteY1011" fmla="*/ 293459 h 4903598"/>
              <a:gd name="connsiteX1012" fmla="*/ 3234934 w 5434496"/>
              <a:gd name="connsiteY1012" fmla="*/ 303248 h 4903598"/>
              <a:gd name="connsiteX1013" fmla="*/ 3235091 w 5434496"/>
              <a:gd name="connsiteY1013" fmla="*/ 303379 h 4903598"/>
              <a:gd name="connsiteX1014" fmla="*/ 4414191 w 5434496"/>
              <a:gd name="connsiteY1014" fmla="*/ 259889 h 4903598"/>
              <a:gd name="connsiteX1015" fmla="*/ 4413920 w 5434496"/>
              <a:gd name="connsiteY1015" fmla="*/ 260691 h 4903598"/>
              <a:gd name="connsiteX1016" fmla="*/ 4414191 w 5434496"/>
              <a:gd name="connsiteY1016" fmla="*/ 260521 h 4903598"/>
              <a:gd name="connsiteX1017" fmla="*/ 3023398 w 5434496"/>
              <a:gd name="connsiteY1017" fmla="*/ 215747 h 4903598"/>
              <a:gd name="connsiteX1018" fmla="*/ 3022120 w 5434496"/>
              <a:gd name="connsiteY1018" fmla="*/ 216782 h 4903598"/>
              <a:gd name="connsiteX1019" fmla="*/ 3023599 w 5434496"/>
              <a:gd name="connsiteY1019" fmla="*/ 218757 h 4903598"/>
              <a:gd name="connsiteX1020" fmla="*/ 4263981 w 5434496"/>
              <a:gd name="connsiteY1020" fmla="*/ 186273 h 4903598"/>
              <a:gd name="connsiteX1021" fmla="*/ 4264001 w 5434496"/>
              <a:gd name="connsiteY1021" fmla="*/ 186399 h 4903598"/>
              <a:gd name="connsiteX1022" fmla="*/ 4264198 w 5434496"/>
              <a:gd name="connsiteY1022" fmla="*/ 186399 h 4903598"/>
              <a:gd name="connsiteX1023" fmla="*/ 2729713 w 5434496"/>
              <a:gd name="connsiteY1023" fmla="*/ 161650 h 4903598"/>
              <a:gd name="connsiteX1024" fmla="*/ 2729238 w 5434496"/>
              <a:gd name="connsiteY1024" fmla="*/ 162188 h 4903598"/>
              <a:gd name="connsiteX1025" fmla="*/ 2713230 w 5434496"/>
              <a:gd name="connsiteY1025" fmla="*/ 165464 h 4903598"/>
              <a:gd name="connsiteX1026" fmla="*/ 2731150 w 5434496"/>
              <a:gd name="connsiteY1026" fmla="*/ 174558 h 4903598"/>
              <a:gd name="connsiteX1027" fmla="*/ 3319102 w 5434496"/>
              <a:gd name="connsiteY1027" fmla="*/ 147072 h 4903598"/>
              <a:gd name="connsiteX1028" fmla="*/ 3318054 w 5434496"/>
              <a:gd name="connsiteY1028" fmla="*/ 147464 h 4903598"/>
              <a:gd name="connsiteX1029" fmla="*/ 3318622 w 5434496"/>
              <a:gd name="connsiteY1029" fmla="*/ 148241 h 4903598"/>
              <a:gd name="connsiteX1030" fmla="*/ 3319102 w 5434496"/>
              <a:gd name="connsiteY1030" fmla="*/ 147707 h 4903598"/>
              <a:gd name="connsiteX1031" fmla="*/ 3935997 w 5434496"/>
              <a:gd name="connsiteY1031" fmla="*/ 122397 h 4903598"/>
              <a:gd name="connsiteX1032" fmla="*/ 3936261 w 5434496"/>
              <a:gd name="connsiteY1032" fmla="*/ 122604 h 4903598"/>
              <a:gd name="connsiteX1033" fmla="*/ 3937643 w 5434496"/>
              <a:gd name="connsiteY1033" fmla="*/ 122617 h 4903598"/>
              <a:gd name="connsiteX1034" fmla="*/ 2782475 w 5434496"/>
              <a:gd name="connsiteY1034" fmla="*/ 84874 h 4903598"/>
              <a:gd name="connsiteX1035" fmla="*/ 2779738 w 5434496"/>
              <a:gd name="connsiteY1035" fmla="*/ 85774 h 4903598"/>
              <a:gd name="connsiteX1036" fmla="*/ 2782325 w 5434496"/>
              <a:gd name="connsiteY1036" fmla="*/ 88346 h 4903598"/>
              <a:gd name="connsiteX1037" fmla="*/ 2782699 w 5434496"/>
              <a:gd name="connsiteY1037" fmla="*/ 85221 h 4903598"/>
              <a:gd name="connsiteX1038" fmla="*/ 3280845 w 5434496"/>
              <a:gd name="connsiteY1038" fmla="*/ 45977 h 4903598"/>
              <a:gd name="connsiteX1039" fmla="*/ 3281266 w 5434496"/>
              <a:gd name="connsiteY1039" fmla="*/ 46134 h 4903598"/>
              <a:gd name="connsiteX1040" fmla="*/ 3281608 w 5434496"/>
              <a:gd name="connsiteY1040" fmla="*/ 46036 h 4903598"/>
              <a:gd name="connsiteX1041" fmla="*/ 2566198 w 5434496"/>
              <a:gd name="connsiteY1041" fmla="*/ 9061 h 4903598"/>
              <a:gd name="connsiteX1042" fmla="*/ 2565075 w 5434496"/>
              <a:gd name="connsiteY1042" fmla="*/ 13316 h 4903598"/>
              <a:gd name="connsiteX1043" fmla="*/ 2570419 w 5434496"/>
              <a:gd name="connsiteY1043" fmla="*/ 13661 h 4903598"/>
              <a:gd name="connsiteX1044" fmla="*/ 2430465 w 5434496"/>
              <a:gd name="connsiteY1044" fmla="*/ 52 h 4903598"/>
              <a:gd name="connsiteX1045" fmla="*/ 2549148 w 5434496"/>
              <a:gd name="connsiteY1045" fmla="*/ 4822 h 4903598"/>
              <a:gd name="connsiteX1046" fmla="*/ 2572593 w 5434496"/>
              <a:gd name="connsiteY1046" fmla="*/ 3231 h 4903598"/>
              <a:gd name="connsiteX1047" fmla="*/ 2594057 w 5434496"/>
              <a:gd name="connsiteY1047" fmla="*/ 4687 h 4903598"/>
              <a:gd name="connsiteX1048" fmla="*/ 2592075 w 5434496"/>
              <a:gd name="connsiteY1048" fmla="*/ 4388 h 4903598"/>
              <a:gd name="connsiteX1049" fmla="*/ 2692395 w 5434496"/>
              <a:gd name="connsiteY1049" fmla="*/ 8483 h 4903598"/>
              <a:gd name="connsiteX1050" fmla="*/ 2692395 w 5434496"/>
              <a:gd name="connsiteY1050" fmla="*/ 12397 h 4903598"/>
              <a:gd name="connsiteX1051" fmla="*/ 2694071 w 5434496"/>
              <a:gd name="connsiteY1051" fmla="*/ 9061 h 4903598"/>
              <a:gd name="connsiteX1052" fmla="*/ 2709755 w 5434496"/>
              <a:gd name="connsiteY1052" fmla="*/ 9061 h 4903598"/>
              <a:gd name="connsiteX1053" fmla="*/ 2709702 w 5434496"/>
              <a:gd name="connsiteY1053" fmla="*/ 8867 h 4903598"/>
              <a:gd name="connsiteX1054" fmla="*/ 2855248 w 5434496"/>
              <a:gd name="connsiteY1054" fmla="*/ 8867 h 4903598"/>
              <a:gd name="connsiteX1055" fmla="*/ 2854001 w 5434496"/>
              <a:gd name="connsiteY1055" fmla="*/ 9200 h 4903598"/>
              <a:gd name="connsiteX1056" fmla="*/ 2856045 w 5434496"/>
              <a:gd name="connsiteY1056" fmla="*/ 9061 h 4903598"/>
              <a:gd name="connsiteX1057" fmla="*/ 2857591 w 5434496"/>
              <a:gd name="connsiteY1057" fmla="*/ 10091 h 4903598"/>
              <a:gd name="connsiteX1058" fmla="*/ 2856179 w 5434496"/>
              <a:gd name="connsiteY1058" fmla="*/ 8483 h 4903598"/>
              <a:gd name="connsiteX1059" fmla="*/ 3021632 w 5434496"/>
              <a:gd name="connsiteY1059" fmla="*/ 16993 h 4903598"/>
              <a:gd name="connsiteX1060" fmla="*/ 3134055 w 5434496"/>
              <a:gd name="connsiteY1060" fmla="*/ 24440 h 4903598"/>
              <a:gd name="connsiteX1061" fmla="*/ 3246420 w 5434496"/>
              <a:gd name="connsiteY1061" fmla="*/ 38262 h 4903598"/>
              <a:gd name="connsiteX1062" fmla="*/ 3246764 w 5434496"/>
              <a:gd name="connsiteY1062" fmla="*/ 37467 h 4903598"/>
              <a:gd name="connsiteX1063" fmla="*/ 3274455 w 5434496"/>
              <a:gd name="connsiteY1063" fmla="*/ 33212 h 4903598"/>
              <a:gd name="connsiteX1064" fmla="*/ 3302145 w 5434496"/>
              <a:gd name="connsiteY1064" fmla="*/ 41722 h 4903598"/>
              <a:gd name="connsiteX1065" fmla="*/ 3299622 w 5434496"/>
              <a:gd name="connsiteY1065" fmla="*/ 43524 h 4903598"/>
              <a:gd name="connsiteX1066" fmla="*/ 3301813 w 5434496"/>
              <a:gd name="connsiteY1066" fmla="*/ 43434 h 4903598"/>
              <a:gd name="connsiteX1067" fmla="*/ 3348005 w 5434496"/>
              <a:gd name="connsiteY1067" fmla="*/ 48801 h 4903598"/>
              <a:gd name="connsiteX1068" fmla="*/ 3361765 w 5434496"/>
              <a:gd name="connsiteY1068" fmla="*/ 51795 h 4903598"/>
              <a:gd name="connsiteX1069" fmla="*/ 3361788 w 5434496"/>
              <a:gd name="connsiteY1069" fmla="*/ 50233 h 4903598"/>
              <a:gd name="connsiteX1070" fmla="*/ 3378828 w 5434496"/>
              <a:gd name="connsiteY1070" fmla="*/ 50233 h 4903598"/>
              <a:gd name="connsiteX1071" fmla="*/ 3527934 w 5434496"/>
              <a:gd name="connsiteY1071" fmla="*/ 67254 h 4903598"/>
              <a:gd name="connsiteX1072" fmla="*/ 3677039 w 5434496"/>
              <a:gd name="connsiteY1072" fmla="*/ 88530 h 4903598"/>
              <a:gd name="connsiteX1073" fmla="*/ 3689820 w 5434496"/>
              <a:gd name="connsiteY1073" fmla="*/ 90126 h 4903598"/>
              <a:gd name="connsiteX1074" fmla="*/ 3701860 w 5434496"/>
              <a:gd name="connsiteY1074" fmla="*/ 88623 h 4903598"/>
              <a:gd name="connsiteX1075" fmla="*/ 3701723 w 5434496"/>
              <a:gd name="connsiteY1075" fmla="*/ 88329 h 4903598"/>
              <a:gd name="connsiteX1076" fmla="*/ 3855066 w 5434496"/>
              <a:gd name="connsiteY1076" fmla="*/ 105363 h 4903598"/>
              <a:gd name="connsiteX1077" fmla="*/ 4157492 w 5434496"/>
              <a:gd name="connsiteY1077" fmla="*/ 139430 h 4903598"/>
              <a:gd name="connsiteX1078" fmla="*/ 4178791 w 5434496"/>
              <a:gd name="connsiteY1078" fmla="*/ 152206 h 4903598"/>
              <a:gd name="connsiteX1079" fmla="*/ 4186623 w 5434496"/>
              <a:gd name="connsiteY1079" fmla="*/ 154816 h 4903598"/>
              <a:gd name="connsiteX1080" fmla="*/ 4225609 w 5434496"/>
              <a:gd name="connsiteY1080" fmla="*/ 159630 h 4903598"/>
              <a:gd name="connsiteX1081" fmla="*/ 4272470 w 5434496"/>
              <a:gd name="connsiteY1081" fmla="*/ 162261 h 4903598"/>
              <a:gd name="connsiteX1082" fmla="*/ 4498254 w 5434496"/>
              <a:gd name="connsiteY1082" fmla="*/ 225386 h 4903598"/>
              <a:gd name="connsiteX1083" fmla="*/ 4550974 w 5434496"/>
              <a:gd name="connsiteY1083" fmla="*/ 247480 h 4903598"/>
              <a:gd name="connsiteX1084" fmla="*/ 4600456 w 5434496"/>
              <a:gd name="connsiteY1084" fmla="*/ 275864 h 4903598"/>
              <a:gd name="connsiteX1085" fmla="*/ 4601786 w 5434496"/>
              <a:gd name="connsiteY1085" fmla="*/ 275864 h 4903598"/>
              <a:gd name="connsiteX1086" fmla="*/ 4593217 w 5434496"/>
              <a:gd name="connsiteY1086" fmla="*/ 292653 h 4903598"/>
              <a:gd name="connsiteX1087" fmla="*/ 4586305 w 5434496"/>
              <a:gd name="connsiteY1087" fmla="*/ 292410 h 4903598"/>
              <a:gd name="connsiteX1088" fmla="*/ 4591951 w 5434496"/>
              <a:gd name="connsiteY1088" fmla="*/ 294085 h 4903598"/>
              <a:gd name="connsiteX1089" fmla="*/ 4599677 w 5434496"/>
              <a:gd name="connsiteY1089" fmla="*/ 309634 h 4903598"/>
              <a:gd name="connsiteX1090" fmla="*/ 4600497 w 5434496"/>
              <a:gd name="connsiteY1090" fmla="*/ 310122 h 4903598"/>
              <a:gd name="connsiteX1091" fmla="*/ 4600087 w 5434496"/>
              <a:gd name="connsiteY1091" fmla="*/ 310461 h 4903598"/>
              <a:gd name="connsiteX1092" fmla="*/ 4600496 w 5434496"/>
              <a:gd name="connsiteY1092" fmla="*/ 311283 h 4903598"/>
              <a:gd name="connsiteX1093" fmla="*/ 4599277 w 5434496"/>
              <a:gd name="connsiteY1093" fmla="*/ 311132 h 4903598"/>
              <a:gd name="connsiteX1094" fmla="*/ 4566167 w 5434496"/>
              <a:gd name="connsiteY1094" fmla="*/ 338541 h 4903598"/>
              <a:gd name="connsiteX1095" fmla="*/ 4528667 w 5434496"/>
              <a:gd name="connsiteY1095" fmla="*/ 357308 h 4903598"/>
              <a:gd name="connsiteX1096" fmla="*/ 4520217 w 5434496"/>
              <a:gd name="connsiteY1096" fmla="*/ 383046 h 4903598"/>
              <a:gd name="connsiteX1097" fmla="*/ 4537118 w 5434496"/>
              <a:gd name="connsiteY1097" fmla="*/ 391624 h 4903598"/>
              <a:gd name="connsiteX1098" fmla="*/ 4575740 w 5434496"/>
              <a:gd name="connsiteY1098" fmla="*/ 407911 h 4903598"/>
              <a:gd name="connsiteX1099" fmla="*/ 4567027 w 5434496"/>
              <a:gd name="connsiteY1099" fmla="*/ 429415 h 4903598"/>
              <a:gd name="connsiteX1100" fmla="*/ 4567433 w 5434496"/>
              <a:gd name="connsiteY1100" fmla="*/ 429630 h 4903598"/>
              <a:gd name="connsiteX1101" fmla="*/ 4567475 w 5434496"/>
              <a:gd name="connsiteY1101" fmla="*/ 431178 h 4903598"/>
              <a:gd name="connsiteX1102" fmla="*/ 4574316 w 5434496"/>
              <a:gd name="connsiteY1102" fmla="*/ 446570 h 4903598"/>
              <a:gd name="connsiteX1103" fmla="*/ 4557595 w 5434496"/>
              <a:gd name="connsiteY1103" fmla="*/ 474722 h 4903598"/>
              <a:gd name="connsiteX1104" fmla="*/ 4558007 w 5434496"/>
              <a:gd name="connsiteY1104" fmla="*/ 487865 h 4903598"/>
              <a:gd name="connsiteX1105" fmla="*/ 4558937 w 5434496"/>
              <a:gd name="connsiteY1105" fmla="*/ 488641 h 4903598"/>
              <a:gd name="connsiteX1106" fmla="*/ 4571682 w 5434496"/>
              <a:gd name="connsiteY1106" fmla="*/ 522362 h 4903598"/>
              <a:gd name="connsiteX1107" fmla="*/ 4569361 w 5434496"/>
              <a:gd name="connsiteY1107" fmla="*/ 521072 h 4903598"/>
              <a:gd name="connsiteX1108" fmla="*/ 4571835 w 5434496"/>
              <a:gd name="connsiteY1108" fmla="*/ 523215 h 4903598"/>
              <a:gd name="connsiteX1109" fmla="*/ 4560633 w 5434496"/>
              <a:gd name="connsiteY1109" fmla="*/ 539744 h 4903598"/>
              <a:gd name="connsiteX1110" fmla="*/ 4546413 w 5434496"/>
              <a:gd name="connsiteY1110" fmla="*/ 552903 h 4903598"/>
              <a:gd name="connsiteX1111" fmla="*/ 4557824 w 5434496"/>
              <a:gd name="connsiteY1111" fmla="*/ 573625 h 4903598"/>
              <a:gd name="connsiteX1112" fmla="*/ 4575930 w 5434496"/>
              <a:gd name="connsiteY1112" fmla="*/ 594901 h 4903598"/>
              <a:gd name="connsiteX1113" fmla="*/ 4524808 w 5434496"/>
              <a:gd name="connsiteY1113" fmla="*/ 637454 h 4903598"/>
              <a:gd name="connsiteX1114" fmla="*/ 4525034 w 5434496"/>
              <a:gd name="connsiteY1114" fmla="*/ 637774 h 4903598"/>
              <a:gd name="connsiteX1115" fmla="*/ 4524843 w 5434496"/>
              <a:gd name="connsiteY1115" fmla="*/ 637012 h 4903598"/>
              <a:gd name="connsiteX1116" fmla="*/ 4533423 w 5434496"/>
              <a:gd name="connsiteY1116" fmla="*/ 641301 h 4903598"/>
              <a:gd name="connsiteX1117" fmla="*/ 4559160 w 5434496"/>
              <a:gd name="connsiteY1117" fmla="*/ 675619 h 4903598"/>
              <a:gd name="connsiteX1118" fmla="*/ 4516264 w 5434496"/>
              <a:gd name="connsiteY1118" fmla="*/ 684198 h 4903598"/>
              <a:gd name="connsiteX1119" fmla="*/ 4494816 w 5434496"/>
              <a:gd name="connsiteY1119" fmla="*/ 735673 h 4903598"/>
              <a:gd name="connsiteX1120" fmla="*/ 4537292 w 5434496"/>
              <a:gd name="connsiteY1120" fmla="*/ 807882 h 4903598"/>
              <a:gd name="connsiteX1121" fmla="*/ 4548634 w 5434496"/>
              <a:gd name="connsiteY1121" fmla="*/ 821729 h 4903598"/>
              <a:gd name="connsiteX1122" fmla="*/ 4544920 w 5434496"/>
              <a:gd name="connsiteY1122" fmla="*/ 836625 h 4903598"/>
              <a:gd name="connsiteX1123" fmla="*/ 4532186 w 5434496"/>
              <a:gd name="connsiteY1123" fmla="*/ 896214 h 4903598"/>
              <a:gd name="connsiteX1124" fmla="*/ 4544920 w 5434496"/>
              <a:gd name="connsiteY1124" fmla="*/ 917496 h 4903598"/>
              <a:gd name="connsiteX1125" fmla="*/ 4539007 w 5434496"/>
              <a:gd name="connsiteY1125" fmla="*/ 915272 h 4903598"/>
              <a:gd name="connsiteX1126" fmla="*/ 4544978 w 5434496"/>
              <a:gd name="connsiteY1126" fmla="*/ 918970 h 4903598"/>
              <a:gd name="connsiteX1127" fmla="*/ 4613063 w 5434496"/>
              <a:gd name="connsiteY1127" fmla="*/ 952931 h 4903598"/>
              <a:gd name="connsiteX1128" fmla="*/ 4622039 w 5434496"/>
              <a:gd name="connsiteY1128" fmla="*/ 963611 h 4903598"/>
              <a:gd name="connsiteX1129" fmla="*/ 4622455 w 5434496"/>
              <a:gd name="connsiteY1129" fmla="*/ 963741 h 4903598"/>
              <a:gd name="connsiteX1130" fmla="*/ 4612955 w 5434496"/>
              <a:gd name="connsiteY1130" fmla="*/ 952299 h 4903598"/>
              <a:gd name="connsiteX1131" fmla="*/ 4741060 w 5434496"/>
              <a:gd name="connsiteY1131" fmla="*/ 1002801 h 4903598"/>
              <a:gd name="connsiteX1132" fmla="*/ 4741847 w 5434496"/>
              <a:gd name="connsiteY1132" fmla="*/ 1004075 h 4903598"/>
              <a:gd name="connsiteX1133" fmla="*/ 4742133 w 5434496"/>
              <a:gd name="connsiteY1133" fmla="*/ 1003937 h 4903598"/>
              <a:gd name="connsiteX1134" fmla="*/ 4776380 w 5434496"/>
              <a:gd name="connsiteY1134" fmla="*/ 1016675 h 4903598"/>
              <a:gd name="connsiteX1135" fmla="*/ 4754976 w 5434496"/>
              <a:gd name="connsiteY1135" fmla="*/ 1033661 h 4903598"/>
              <a:gd name="connsiteX1136" fmla="*/ 4709828 w 5434496"/>
              <a:gd name="connsiteY1136" fmla="*/ 1074863 h 4903598"/>
              <a:gd name="connsiteX1137" fmla="*/ 4712086 w 5434496"/>
              <a:gd name="connsiteY1137" fmla="*/ 1100651 h 4903598"/>
              <a:gd name="connsiteX1138" fmla="*/ 4737667 w 5434496"/>
              <a:gd name="connsiteY1138" fmla="*/ 1113527 h 4903598"/>
              <a:gd name="connsiteX1139" fmla="*/ 4681142 w 5434496"/>
              <a:gd name="connsiteY1139" fmla="*/ 1107409 h 4903598"/>
              <a:gd name="connsiteX1140" fmla="*/ 4666900 w 5434496"/>
              <a:gd name="connsiteY1140" fmla="*/ 1112549 h 4903598"/>
              <a:gd name="connsiteX1141" fmla="*/ 4664841 w 5434496"/>
              <a:gd name="connsiteY1141" fmla="*/ 1114415 h 4903598"/>
              <a:gd name="connsiteX1142" fmla="*/ 4682000 w 5434496"/>
              <a:gd name="connsiteY1142" fmla="*/ 1156978 h 4903598"/>
              <a:gd name="connsiteX1143" fmla="*/ 4731330 w 5434496"/>
              <a:gd name="connsiteY1143" fmla="*/ 1176664 h 4903598"/>
              <a:gd name="connsiteX1144" fmla="*/ 4779168 w 5434496"/>
              <a:gd name="connsiteY1144" fmla="*/ 1198849 h 4903598"/>
              <a:gd name="connsiteX1145" fmla="*/ 4779836 w 5434496"/>
              <a:gd name="connsiteY1145" fmla="*/ 1198880 h 4903598"/>
              <a:gd name="connsiteX1146" fmla="*/ 4796875 w 5434496"/>
              <a:gd name="connsiteY1146" fmla="*/ 1215586 h 4903598"/>
              <a:gd name="connsiteX1147" fmla="*/ 4779836 w 5434496"/>
              <a:gd name="connsiteY1147" fmla="*/ 1219762 h 4903598"/>
              <a:gd name="connsiteX1148" fmla="*/ 4758538 w 5434496"/>
              <a:gd name="connsiteY1148" fmla="*/ 1248998 h 4903598"/>
              <a:gd name="connsiteX1149" fmla="*/ 4757020 w 5434496"/>
              <a:gd name="connsiteY1149" fmla="*/ 1249203 h 4903598"/>
              <a:gd name="connsiteX1150" fmla="*/ 4759024 w 5434496"/>
              <a:gd name="connsiteY1150" fmla="*/ 1250401 h 4903598"/>
              <a:gd name="connsiteX1151" fmla="*/ 4793387 w 5434496"/>
              <a:gd name="connsiteY1151" fmla="*/ 1271495 h 4903598"/>
              <a:gd name="connsiteX1152" fmla="*/ 4797682 w 5434496"/>
              <a:gd name="connsiteY1152" fmla="*/ 1292588 h 4903598"/>
              <a:gd name="connsiteX1153" fmla="*/ 4810569 w 5434496"/>
              <a:gd name="connsiteY1153" fmla="*/ 1326339 h 4903598"/>
              <a:gd name="connsiteX1154" fmla="*/ 4809723 w 5434496"/>
              <a:gd name="connsiteY1154" fmla="*/ 1326638 h 4903598"/>
              <a:gd name="connsiteX1155" fmla="*/ 4809812 w 5434496"/>
              <a:gd name="connsiteY1155" fmla="*/ 1326668 h 4903598"/>
              <a:gd name="connsiteX1156" fmla="*/ 4814101 w 5434496"/>
              <a:gd name="connsiteY1156" fmla="*/ 1378143 h 4903598"/>
              <a:gd name="connsiteX1157" fmla="*/ 4813249 w 5434496"/>
              <a:gd name="connsiteY1157" fmla="*/ 1377963 h 4903598"/>
              <a:gd name="connsiteX1158" fmla="*/ 4809199 w 5434496"/>
              <a:gd name="connsiteY1158" fmla="*/ 1398104 h 4903598"/>
              <a:gd name="connsiteX1159" fmla="*/ 4805018 w 5434496"/>
              <a:gd name="connsiteY1159" fmla="*/ 1418900 h 4903598"/>
              <a:gd name="connsiteX1160" fmla="*/ 4805387 w 5434496"/>
              <a:gd name="connsiteY1160" fmla="*/ 1419169 h 4903598"/>
              <a:gd name="connsiteX1161" fmla="*/ 4830900 w 5434496"/>
              <a:gd name="connsiteY1161" fmla="*/ 1474466 h 4903598"/>
              <a:gd name="connsiteX1162" fmla="*/ 4830670 w 5434496"/>
              <a:gd name="connsiteY1162" fmla="*/ 1474580 h 4903598"/>
              <a:gd name="connsiteX1163" fmla="*/ 4831844 w 5434496"/>
              <a:gd name="connsiteY1163" fmla="*/ 1474775 h 4903598"/>
              <a:gd name="connsiteX1164" fmla="*/ 4797363 w 5434496"/>
              <a:gd name="connsiteY1164" fmla="*/ 1552165 h 4903598"/>
              <a:gd name="connsiteX1165" fmla="*/ 4794380 w 5434496"/>
              <a:gd name="connsiteY1165" fmla="*/ 1550304 h 4903598"/>
              <a:gd name="connsiteX1166" fmla="*/ 4796183 w 5434496"/>
              <a:gd name="connsiteY1166" fmla="*/ 1552322 h 4903598"/>
              <a:gd name="connsiteX1167" fmla="*/ 4817369 w 5434496"/>
              <a:gd name="connsiteY1167" fmla="*/ 1569331 h 4903598"/>
              <a:gd name="connsiteX1168" fmla="*/ 4817274 w 5434496"/>
              <a:gd name="connsiteY1168" fmla="*/ 1569978 h 4903598"/>
              <a:gd name="connsiteX1169" fmla="*/ 4818753 w 5434496"/>
              <a:gd name="connsiteY1169" fmla="*/ 1569219 h 4903598"/>
              <a:gd name="connsiteX1170" fmla="*/ 4840033 w 5434496"/>
              <a:gd name="connsiteY1170" fmla="*/ 1607362 h 4903598"/>
              <a:gd name="connsiteX1171" fmla="*/ 4801727 w 5434496"/>
              <a:gd name="connsiteY1171" fmla="*/ 1628551 h 4903598"/>
              <a:gd name="connsiteX1172" fmla="*/ 4801727 w 5434496"/>
              <a:gd name="connsiteY1172" fmla="*/ 1704834 h 4903598"/>
              <a:gd name="connsiteX1173" fmla="*/ 4771933 w 5434496"/>
              <a:gd name="connsiteY1173" fmla="*/ 1755690 h 4903598"/>
              <a:gd name="connsiteX1174" fmla="*/ 4763420 w 5434496"/>
              <a:gd name="connsiteY1174" fmla="*/ 1831973 h 4903598"/>
              <a:gd name="connsiteX1175" fmla="*/ 4761936 w 5434496"/>
              <a:gd name="connsiteY1175" fmla="*/ 1831973 h 4903598"/>
              <a:gd name="connsiteX1176" fmla="*/ 4761592 w 5434496"/>
              <a:gd name="connsiteY1176" fmla="*/ 1832171 h 4903598"/>
              <a:gd name="connsiteX1177" fmla="*/ 4762955 w 5434496"/>
              <a:gd name="connsiteY1177" fmla="*/ 1832206 h 4903598"/>
              <a:gd name="connsiteX1178" fmla="*/ 4779996 w 5434496"/>
              <a:gd name="connsiteY1178" fmla="*/ 1998160 h 4903598"/>
              <a:gd name="connsiteX1179" fmla="*/ 4776386 w 5434496"/>
              <a:gd name="connsiteY1179" fmla="*/ 2001766 h 4903598"/>
              <a:gd name="connsiteX1180" fmla="*/ 4780191 w 5434496"/>
              <a:gd name="connsiteY1180" fmla="*/ 2002710 h 4903598"/>
              <a:gd name="connsiteX1181" fmla="*/ 4781842 w 5434496"/>
              <a:gd name="connsiteY1181" fmla="*/ 2004579 h 4903598"/>
              <a:gd name="connsiteX1182" fmla="*/ 4780660 w 5434496"/>
              <a:gd name="connsiteY1182" fmla="*/ 2001893 h 4903598"/>
              <a:gd name="connsiteX1183" fmla="*/ 4780660 w 5434496"/>
              <a:gd name="connsiteY1183" fmla="*/ 1997629 h 4903598"/>
              <a:gd name="connsiteX1184" fmla="*/ 4801910 w 5434496"/>
              <a:gd name="connsiteY1184" fmla="*/ 1989098 h 4903598"/>
              <a:gd name="connsiteX1185" fmla="*/ 4831658 w 5434496"/>
              <a:gd name="connsiteY1185" fmla="*/ 1967772 h 4903598"/>
              <a:gd name="connsiteX1186" fmla="*/ 4848657 w 5434496"/>
              <a:gd name="connsiteY1186" fmla="*/ 1989098 h 4903598"/>
              <a:gd name="connsiteX1187" fmla="*/ 4912403 w 5434496"/>
              <a:gd name="connsiteY1187" fmla="*/ 2018954 h 4903598"/>
              <a:gd name="connsiteX1188" fmla="*/ 4963400 w 5434496"/>
              <a:gd name="connsiteY1188" fmla="*/ 2036016 h 4903598"/>
              <a:gd name="connsiteX1189" fmla="*/ 4993148 w 5434496"/>
              <a:gd name="connsiteY1189" fmla="*/ 2044546 h 4903598"/>
              <a:gd name="connsiteX1190" fmla="*/ 5061144 w 5434496"/>
              <a:gd name="connsiteY1190" fmla="*/ 2070138 h 4903598"/>
              <a:gd name="connsiteX1191" fmla="*/ 5060780 w 5434496"/>
              <a:gd name="connsiteY1191" fmla="*/ 2070059 h 4903598"/>
              <a:gd name="connsiteX1192" fmla="*/ 5064763 w 5434496"/>
              <a:gd name="connsiteY1192" fmla="*/ 2074034 h 4903598"/>
              <a:gd name="connsiteX1193" fmla="*/ 5065411 w 5434496"/>
              <a:gd name="connsiteY1193" fmla="*/ 2074659 h 4903598"/>
              <a:gd name="connsiteX1194" fmla="*/ 5065239 w 5434496"/>
              <a:gd name="connsiteY1194" fmla="*/ 2074233 h 4903598"/>
              <a:gd name="connsiteX1195" fmla="*/ 5214064 w 5434496"/>
              <a:gd name="connsiteY1195" fmla="*/ 2116458 h 4903598"/>
              <a:gd name="connsiteX1196" fmla="*/ 5215074 w 5434496"/>
              <a:gd name="connsiteY1196" fmla="*/ 2117713 h 4903598"/>
              <a:gd name="connsiteX1197" fmla="*/ 5230779 w 5434496"/>
              <a:gd name="connsiteY1197" fmla="*/ 2121645 h 4903598"/>
              <a:gd name="connsiteX1198" fmla="*/ 5264785 w 5434496"/>
              <a:gd name="connsiteY1198" fmla="*/ 2138676 h 4903598"/>
              <a:gd name="connsiteX1199" fmla="*/ 5230779 w 5434496"/>
              <a:gd name="connsiteY1199" fmla="*/ 2151448 h 4903598"/>
              <a:gd name="connsiteX1200" fmla="*/ 5184022 w 5434496"/>
              <a:gd name="connsiteY1200" fmla="*/ 2176993 h 4903598"/>
              <a:gd name="connsiteX1201" fmla="*/ 5209526 w 5434496"/>
              <a:gd name="connsiteY1201" fmla="*/ 2215312 h 4903598"/>
              <a:gd name="connsiteX1202" fmla="*/ 5188273 w 5434496"/>
              <a:gd name="connsiteY1202" fmla="*/ 2236598 h 4903598"/>
              <a:gd name="connsiteX1203" fmla="*/ 5187597 w 5434496"/>
              <a:gd name="connsiteY1203" fmla="*/ 2236762 h 4903598"/>
              <a:gd name="connsiteX1204" fmla="*/ 5189067 w 5434496"/>
              <a:gd name="connsiteY1204" fmla="*/ 2236994 h 4903598"/>
              <a:gd name="connsiteX1205" fmla="*/ 5210599 w 5434496"/>
              <a:gd name="connsiteY1205" fmla="*/ 2253958 h 4903598"/>
              <a:gd name="connsiteX1206" fmla="*/ 5180455 w 5434496"/>
              <a:gd name="connsiteY1206" fmla="*/ 2258199 h 4903598"/>
              <a:gd name="connsiteX1207" fmla="*/ 5179772 w 5434496"/>
              <a:gd name="connsiteY1207" fmla="*/ 2257957 h 4903598"/>
              <a:gd name="connsiteX1208" fmla="*/ 5179772 w 5434496"/>
              <a:gd name="connsiteY1208" fmla="*/ 2266401 h 4903598"/>
              <a:gd name="connsiteX1209" fmla="*/ 5196774 w 5434496"/>
              <a:gd name="connsiteY1209" fmla="*/ 2304719 h 4903598"/>
              <a:gd name="connsiteX1210" fmla="*/ 5154268 w 5434496"/>
              <a:gd name="connsiteY1210" fmla="*/ 2300461 h 4903598"/>
              <a:gd name="connsiteX1211" fmla="*/ 5116012 w 5434496"/>
              <a:gd name="connsiteY1211" fmla="*/ 2338779 h 4903598"/>
              <a:gd name="connsiteX1212" fmla="*/ 5128764 w 5434496"/>
              <a:gd name="connsiteY1212" fmla="*/ 2368581 h 4903598"/>
              <a:gd name="connsiteX1213" fmla="*/ 5141516 w 5434496"/>
              <a:gd name="connsiteY1213" fmla="*/ 2364324 h 4903598"/>
              <a:gd name="connsiteX1214" fmla="*/ 5171271 w 5434496"/>
              <a:gd name="connsiteY1214" fmla="*/ 2343036 h 4903598"/>
              <a:gd name="connsiteX1215" fmla="*/ 5201025 w 5434496"/>
              <a:gd name="connsiteY1215" fmla="*/ 2402641 h 4903598"/>
              <a:gd name="connsiteX1216" fmla="*/ 5201025 w 5434496"/>
              <a:gd name="connsiteY1216" fmla="*/ 2428187 h 4903598"/>
              <a:gd name="connsiteX1217" fmla="*/ 5243532 w 5434496"/>
              <a:gd name="connsiteY1217" fmla="*/ 2428187 h 4903598"/>
              <a:gd name="connsiteX1218" fmla="*/ 5260534 w 5434496"/>
              <a:gd name="connsiteY1218" fmla="*/ 2411157 h 4903598"/>
              <a:gd name="connsiteX1219" fmla="*/ 5277536 w 5434496"/>
              <a:gd name="connsiteY1219" fmla="*/ 2398384 h 4903598"/>
              <a:gd name="connsiteX1220" fmla="*/ 5273285 w 5434496"/>
              <a:gd name="connsiteY1220" fmla="*/ 2419671 h 4903598"/>
              <a:gd name="connsiteX1221" fmla="*/ 5260534 w 5434496"/>
              <a:gd name="connsiteY1221" fmla="*/ 2487792 h 4903598"/>
              <a:gd name="connsiteX1222" fmla="*/ 5247782 w 5434496"/>
              <a:gd name="connsiteY1222" fmla="*/ 2457989 h 4903598"/>
              <a:gd name="connsiteX1223" fmla="*/ 5235030 w 5434496"/>
              <a:gd name="connsiteY1223" fmla="*/ 2449474 h 4903598"/>
              <a:gd name="connsiteX1224" fmla="*/ 5230858 w 5434496"/>
              <a:gd name="connsiteY1224" fmla="*/ 2466185 h 4903598"/>
              <a:gd name="connsiteX1225" fmla="*/ 5230915 w 5434496"/>
              <a:gd name="connsiteY1225" fmla="*/ 2466244 h 4903598"/>
              <a:gd name="connsiteX1226" fmla="*/ 5218159 w 5434496"/>
              <a:gd name="connsiteY1226" fmla="*/ 2474735 h 4903598"/>
              <a:gd name="connsiteX1227" fmla="*/ 5158629 w 5434496"/>
              <a:gd name="connsiteY1227" fmla="*/ 2474735 h 4903598"/>
              <a:gd name="connsiteX1228" fmla="*/ 5209654 w 5434496"/>
              <a:gd name="connsiteY1228" fmla="*/ 2525684 h 4903598"/>
              <a:gd name="connsiteX1229" fmla="*/ 5286193 w 5434496"/>
              <a:gd name="connsiteY1229" fmla="*/ 2546912 h 4903598"/>
              <a:gd name="connsiteX1230" fmla="*/ 5328714 w 5434496"/>
              <a:gd name="connsiteY1230" fmla="*/ 2559650 h 4903598"/>
              <a:gd name="connsiteX1231" fmla="*/ 5341470 w 5434496"/>
              <a:gd name="connsiteY1231" fmla="*/ 2572386 h 4903598"/>
              <a:gd name="connsiteX1232" fmla="*/ 5320210 w 5434496"/>
              <a:gd name="connsiteY1232" fmla="*/ 2572386 h 4903598"/>
              <a:gd name="connsiteX1233" fmla="*/ 5252176 w 5434496"/>
              <a:gd name="connsiteY1233" fmla="*/ 2563895 h 4903598"/>
              <a:gd name="connsiteX1234" fmla="*/ 5231978 w 5434496"/>
              <a:gd name="connsiteY1234" fmla="*/ 2548505 h 4903598"/>
              <a:gd name="connsiteX1235" fmla="*/ 5206410 w 5434496"/>
              <a:gd name="connsiteY1235" fmla="*/ 2542888 h 4903598"/>
              <a:gd name="connsiteX1236" fmla="*/ 5197973 w 5434496"/>
              <a:gd name="connsiteY1236" fmla="*/ 2547163 h 4903598"/>
              <a:gd name="connsiteX1237" fmla="*/ 5195242 w 5434496"/>
              <a:gd name="connsiteY1237" fmla="*/ 2546775 h 4903598"/>
              <a:gd name="connsiteX1238" fmla="*/ 5160522 w 5434496"/>
              <a:gd name="connsiteY1238" fmla="*/ 2550918 h 4903598"/>
              <a:gd name="connsiteX1239" fmla="*/ 5124777 w 5434496"/>
              <a:gd name="connsiteY1239" fmla="*/ 2542388 h 4903598"/>
              <a:gd name="connsiteX1240" fmla="*/ 5065903 w 5434496"/>
              <a:gd name="connsiteY1240" fmla="*/ 2538122 h 4903598"/>
              <a:gd name="connsiteX1241" fmla="*/ 5043825 w 5434496"/>
              <a:gd name="connsiteY1241" fmla="*/ 2534923 h 4903598"/>
              <a:gd name="connsiteX1242" fmla="*/ 5040703 w 5434496"/>
              <a:gd name="connsiteY1242" fmla="*/ 2512753 h 4903598"/>
              <a:gd name="connsiteX1243" fmla="*/ 5040159 w 5434496"/>
              <a:gd name="connsiteY1243" fmla="*/ 2512587 h 4903598"/>
              <a:gd name="connsiteX1244" fmla="*/ 5035894 w 5434496"/>
              <a:gd name="connsiteY1244" fmla="*/ 2508264 h 4903598"/>
              <a:gd name="connsiteX1245" fmla="*/ 5034608 w 5434496"/>
              <a:gd name="connsiteY1245" fmla="*/ 2507776 h 4903598"/>
              <a:gd name="connsiteX1246" fmla="*/ 5035317 w 5434496"/>
              <a:gd name="connsiteY1246" fmla="*/ 2508701 h 4903598"/>
              <a:gd name="connsiteX1247" fmla="*/ 4929014 w 5434496"/>
              <a:gd name="connsiteY1247" fmla="*/ 2512946 h 4903598"/>
              <a:gd name="connsiteX1248" fmla="*/ 4916257 w 5434496"/>
              <a:gd name="connsiteY1248" fmla="*/ 2529930 h 4903598"/>
              <a:gd name="connsiteX1249" fmla="*/ 4907753 w 5434496"/>
              <a:gd name="connsiteY1249" fmla="*/ 2559650 h 4903598"/>
              <a:gd name="connsiteX1250" fmla="*/ 4907302 w 5434496"/>
              <a:gd name="connsiteY1250" fmla="*/ 2559836 h 4903598"/>
              <a:gd name="connsiteX1251" fmla="*/ 4919752 w 5434496"/>
              <a:gd name="connsiteY1251" fmla="*/ 2564014 h 4903598"/>
              <a:gd name="connsiteX1252" fmla="*/ 4919752 w 5434496"/>
              <a:gd name="connsiteY1252" fmla="*/ 2564651 h 4903598"/>
              <a:gd name="connsiteX1253" fmla="*/ 4920509 w 5434496"/>
              <a:gd name="connsiteY1253" fmla="*/ 2563895 h 4903598"/>
              <a:gd name="connsiteX1254" fmla="*/ 4971535 w 5434496"/>
              <a:gd name="connsiteY1254" fmla="*/ 2572386 h 4903598"/>
              <a:gd name="connsiteX1255" fmla="*/ 5026812 w 5434496"/>
              <a:gd name="connsiteY1255" fmla="*/ 2593615 h 4903598"/>
              <a:gd name="connsiteX1256" fmla="*/ 5022560 w 5434496"/>
              <a:gd name="connsiteY1256" fmla="*/ 2610598 h 4903598"/>
              <a:gd name="connsiteX1257" fmla="*/ 4971535 w 5434496"/>
              <a:gd name="connsiteY1257" fmla="*/ 2610598 h 4903598"/>
              <a:gd name="connsiteX1258" fmla="*/ 4906357 w 5434496"/>
              <a:gd name="connsiteY1258" fmla="*/ 2620747 h 4903598"/>
              <a:gd name="connsiteX1259" fmla="*/ 4903582 w 5434496"/>
              <a:gd name="connsiteY1259" fmla="*/ 2639762 h 4903598"/>
              <a:gd name="connsiteX1260" fmla="*/ 4903956 w 5434496"/>
              <a:gd name="connsiteY1260" fmla="*/ 2639586 h 4903598"/>
              <a:gd name="connsiteX1261" fmla="*/ 4929888 w 5434496"/>
              <a:gd name="connsiteY1261" fmla="*/ 2652747 h 4903598"/>
              <a:gd name="connsiteX1262" fmla="*/ 4929914 w 5434496"/>
              <a:gd name="connsiteY1262" fmla="*/ 2653145 h 4903598"/>
              <a:gd name="connsiteX1263" fmla="*/ 4971535 w 5434496"/>
              <a:gd name="connsiteY1263" fmla="*/ 2657300 h 4903598"/>
              <a:gd name="connsiteX1264" fmla="*/ 4984291 w 5434496"/>
              <a:gd name="connsiteY1264" fmla="*/ 2670038 h 4903598"/>
              <a:gd name="connsiteX1265" fmla="*/ 4971535 w 5434496"/>
              <a:gd name="connsiteY1265" fmla="*/ 2678529 h 4903598"/>
              <a:gd name="connsiteX1266" fmla="*/ 4967283 w 5434496"/>
              <a:gd name="connsiteY1266" fmla="*/ 2695511 h 4903598"/>
              <a:gd name="connsiteX1267" fmla="*/ 5043821 w 5434496"/>
              <a:gd name="connsiteY1267" fmla="*/ 2742214 h 4903598"/>
              <a:gd name="connsiteX1268" fmla="*/ 5056577 w 5434496"/>
              <a:gd name="connsiteY1268" fmla="*/ 2750705 h 4903598"/>
              <a:gd name="connsiteX1269" fmla="*/ 4980039 w 5434496"/>
              <a:gd name="connsiteY1269" fmla="*/ 2742214 h 4903598"/>
              <a:gd name="connsiteX1270" fmla="*/ 4946022 w 5434496"/>
              <a:gd name="connsiteY1270" fmla="*/ 2759196 h 4903598"/>
              <a:gd name="connsiteX1271" fmla="*/ 4916257 w 5434496"/>
              <a:gd name="connsiteY1271" fmla="*/ 2793162 h 4903598"/>
              <a:gd name="connsiteX1272" fmla="*/ 4980039 w 5434496"/>
              <a:gd name="connsiteY1272" fmla="*/ 2831373 h 4903598"/>
              <a:gd name="connsiteX1273" fmla="*/ 4963031 w 5434496"/>
              <a:gd name="connsiteY1273" fmla="*/ 2835619 h 4903598"/>
              <a:gd name="connsiteX1274" fmla="*/ 4929014 w 5434496"/>
              <a:gd name="connsiteY1274" fmla="*/ 2839864 h 4903598"/>
              <a:gd name="connsiteX1275" fmla="*/ 4934329 w 5434496"/>
              <a:gd name="connsiteY1275" fmla="*/ 2854194 h 4903598"/>
              <a:gd name="connsiteX1276" fmla="*/ 4945946 w 5434496"/>
              <a:gd name="connsiteY1276" fmla="*/ 2865265 h 4903598"/>
              <a:gd name="connsiteX1277" fmla="*/ 4946623 w 5434496"/>
              <a:gd name="connsiteY1277" fmla="*/ 2864982 h 4903598"/>
              <a:gd name="connsiteX1278" fmla="*/ 4954343 w 5434496"/>
              <a:gd name="connsiteY1278" fmla="*/ 2864982 h 4903598"/>
              <a:gd name="connsiteX1279" fmla="*/ 4954357 w 5434496"/>
              <a:gd name="connsiteY1279" fmla="*/ 2864827 h 4903598"/>
              <a:gd name="connsiteX1280" fmla="*/ 5060593 w 5434496"/>
              <a:gd name="connsiteY1280" fmla="*/ 2894636 h 4903598"/>
              <a:gd name="connsiteX1281" fmla="*/ 5073341 w 5434496"/>
              <a:gd name="connsiteY1281" fmla="*/ 2890377 h 4903598"/>
              <a:gd name="connsiteX1282" fmla="*/ 5145584 w 5434496"/>
              <a:gd name="connsiteY1282" fmla="*/ 2898894 h 4903598"/>
              <a:gd name="connsiteX1283" fmla="*/ 5162581 w 5434496"/>
              <a:gd name="connsiteY1283" fmla="*/ 2937220 h 4903598"/>
              <a:gd name="connsiteX1284" fmla="*/ 5145584 w 5434496"/>
              <a:gd name="connsiteY1284" fmla="*/ 2941479 h 4903598"/>
              <a:gd name="connsiteX1285" fmla="*/ 5111587 w 5434496"/>
              <a:gd name="connsiteY1285" fmla="*/ 2984063 h 4903598"/>
              <a:gd name="connsiteX1286" fmla="*/ 5141333 w 5434496"/>
              <a:gd name="connsiteY1286" fmla="*/ 2992580 h 4903598"/>
              <a:gd name="connsiteX1287" fmla="*/ 5171080 w 5434496"/>
              <a:gd name="connsiteY1287" fmla="*/ 3001097 h 4903598"/>
              <a:gd name="connsiteX1288" fmla="*/ 5179579 w 5434496"/>
              <a:gd name="connsiteY1288" fmla="*/ 3030906 h 4903598"/>
              <a:gd name="connsiteX1289" fmla="*/ 5158332 w 5434496"/>
              <a:gd name="connsiteY1289" fmla="*/ 3030906 h 4903598"/>
              <a:gd name="connsiteX1290" fmla="*/ 5081842 w 5434496"/>
              <a:gd name="connsiteY1290" fmla="*/ 3035164 h 4903598"/>
              <a:gd name="connsiteX1291" fmla="*/ 5056344 w 5434496"/>
              <a:gd name="connsiteY1291" fmla="*/ 3043681 h 4903598"/>
              <a:gd name="connsiteX1292" fmla="*/ 5047845 w 5434496"/>
              <a:gd name="connsiteY1292" fmla="*/ 3069231 h 4903598"/>
              <a:gd name="connsiteX1293" fmla="*/ 5047694 w 5434496"/>
              <a:gd name="connsiteY1293" fmla="*/ 3069520 h 4903598"/>
              <a:gd name="connsiteX1294" fmla="*/ 5048138 w 5434496"/>
              <a:gd name="connsiteY1294" fmla="*/ 3069458 h 4903598"/>
              <a:gd name="connsiteX1295" fmla="*/ 5060406 w 5434496"/>
              <a:gd name="connsiteY1295" fmla="*/ 3073652 h 4903598"/>
              <a:gd name="connsiteX1296" fmla="*/ 5060593 w 5434496"/>
              <a:gd name="connsiteY1296" fmla="*/ 3073490 h 4903598"/>
              <a:gd name="connsiteX1297" fmla="*/ 5077591 w 5434496"/>
              <a:gd name="connsiteY1297" fmla="*/ 3073490 h 4903598"/>
              <a:gd name="connsiteX1298" fmla="*/ 5111587 w 5434496"/>
              <a:gd name="connsiteY1298" fmla="*/ 3094782 h 4903598"/>
              <a:gd name="connsiteX1299" fmla="*/ 5081842 w 5434496"/>
              <a:gd name="connsiteY1299" fmla="*/ 3107557 h 4903598"/>
              <a:gd name="connsiteX1300" fmla="*/ 5094590 w 5434496"/>
              <a:gd name="connsiteY1300" fmla="*/ 3120333 h 4903598"/>
              <a:gd name="connsiteX1301" fmla="*/ 5098839 w 5434496"/>
              <a:gd name="connsiteY1301" fmla="*/ 3145883 h 4903598"/>
              <a:gd name="connsiteX1302" fmla="*/ 5077591 w 5434496"/>
              <a:gd name="connsiteY1302" fmla="*/ 3141625 h 4903598"/>
              <a:gd name="connsiteX1303" fmla="*/ 4996851 w 5434496"/>
              <a:gd name="connsiteY1303" fmla="*/ 3137366 h 4903598"/>
              <a:gd name="connsiteX1304" fmla="*/ 5026598 w 5434496"/>
              <a:gd name="connsiteY1304" fmla="*/ 3188468 h 4903598"/>
              <a:gd name="connsiteX1305" fmla="*/ 4984103 w 5434496"/>
              <a:gd name="connsiteY1305" fmla="*/ 3205501 h 4903598"/>
              <a:gd name="connsiteX1306" fmla="*/ 4924610 w 5434496"/>
              <a:gd name="connsiteY1306" fmla="*/ 3231052 h 4903598"/>
              <a:gd name="connsiteX1307" fmla="*/ 4941608 w 5434496"/>
              <a:gd name="connsiteY1307" fmla="*/ 3243827 h 4903598"/>
              <a:gd name="connsiteX1308" fmla="*/ 4979853 w 5434496"/>
              <a:gd name="connsiteY1308" fmla="*/ 3273636 h 4903598"/>
              <a:gd name="connsiteX1309" fmla="*/ 4979251 w 5434496"/>
              <a:gd name="connsiteY1309" fmla="*/ 3273630 h 4903598"/>
              <a:gd name="connsiteX1310" fmla="*/ 4979251 w 5434496"/>
              <a:gd name="connsiteY1310" fmla="*/ 3285759 h 4903598"/>
              <a:gd name="connsiteX1311" fmla="*/ 4979251 w 5434496"/>
              <a:gd name="connsiteY1311" fmla="*/ 3285933 h 4903598"/>
              <a:gd name="connsiteX1312" fmla="*/ 4979032 w 5434496"/>
              <a:gd name="connsiteY1312" fmla="*/ 3285938 h 4903598"/>
              <a:gd name="connsiteX1313" fmla="*/ 4965122 w 5434496"/>
              <a:gd name="connsiteY1313" fmla="*/ 3297288 h 4903598"/>
              <a:gd name="connsiteX1314" fmla="*/ 4915569 w 5434496"/>
              <a:gd name="connsiteY1314" fmla="*/ 3290050 h 4903598"/>
              <a:gd name="connsiteX1315" fmla="*/ 4883728 w 5434496"/>
              <a:gd name="connsiteY1315" fmla="*/ 3297555 h 4903598"/>
              <a:gd name="connsiteX1316" fmla="*/ 4877480 w 5434496"/>
              <a:gd name="connsiteY1316" fmla="*/ 3323860 h 4903598"/>
              <a:gd name="connsiteX1317" fmla="*/ 4915513 w 5434496"/>
              <a:gd name="connsiteY1317" fmla="*/ 3336686 h 4903598"/>
              <a:gd name="connsiteX1318" fmla="*/ 4916240 w 5434496"/>
              <a:gd name="connsiteY1318" fmla="*/ 3337791 h 4903598"/>
              <a:gd name="connsiteX1319" fmla="*/ 4951552 w 5434496"/>
              <a:gd name="connsiteY1319" fmla="*/ 3365737 h 4903598"/>
              <a:gd name="connsiteX1320" fmla="*/ 4980817 w 5434496"/>
              <a:gd name="connsiteY1320" fmla="*/ 3397247 h 4903598"/>
              <a:gd name="connsiteX1321" fmla="*/ 4980817 w 5434496"/>
              <a:gd name="connsiteY1321" fmla="*/ 3414339 h 4903598"/>
              <a:gd name="connsiteX1322" fmla="*/ 4941797 w 5434496"/>
              <a:gd name="connsiteY1322" fmla="*/ 3427156 h 4903598"/>
              <a:gd name="connsiteX1323" fmla="*/ 4924455 w 5434496"/>
              <a:gd name="connsiteY1323" fmla="*/ 3405793 h 4903598"/>
              <a:gd name="connsiteX1324" fmla="*/ 4915784 w 5434496"/>
              <a:gd name="connsiteY1324" fmla="*/ 3354521 h 4903598"/>
              <a:gd name="connsiteX1325" fmla="*/ 4916183 w 5434496"/>
              <a:gd name="connsiteY1325" fmla="*/ 3353471 h 4903598"/>
              <a:gd name="connsiteX1326" fmla="*/ 4915513 w 5434496"/>
              <a:gd name="connsiteY1326" fmla="*/ 3353810 h 4903598"/>
              <a:gd name="connsiteX1327" fmla="*/ 4898587 w 5434496"/>
              <a:gd name="connsiteY1327" fmla="*/ 3349530 h 4903598"/>
              <a:gd name="connsiteX1328" fmla="*/ 4898416 w 5434496"/>
              <a:gd name="connsiteY1328" fmla="*/ 3349497 h 4903598"/>
              <a:gd name="connsiteX1329" fmla="*/ 4895887 w 5434496"/>
              <a:gd name="connsiteY1329" fmla="*/ 3359091 h 4903598"/>
              <a:gd name="connsiteX1330" fmla="*/ 4902817 w 5434496"/>
              <a:gd name="connsiteY1330" fmla="*/ 3366011 h 4903598"/>
              <a:gd name="connsiteX1331" fmla="*/ 4907082 w 5434496"/>
              <a:gd name="connsiteY1331" fmla="*/ 3408596 h 4903598"/>
              <a:gd name="connsiteX1332" fmla="*/ 4868696 w 5434496"/>
              <a:gd name="connsiteY1332" fmla="*/ 3412854 h 4903598"/>
              <a:gd name="connsiteX1333" fmla="*/ 4868198 w 5434496"/>
              <a:gd name="connsiteY1333" fmla="*/ 3412772 h 4903598"/>
              <a:gd name="connsiteX1334" fmla="*/ 4869341 w 5434496"/>
              <a:gd name="connsiteY1334" fmla="*/ 3413458 h 4903598"/>
              <a:gd name="connsiteX1335" fmla="*/ 4882113 w 5434496"/>
              <a:gd name="connsiteY1335" fmla="*/ 3460325 h 4903598"/>
              <a:gd name="connsiteX1336" fmla="*/ 4813993 w 5434496"/>
              <a:gd name="connsiteY1336" fmla="*/ 3460325 h 4903598"/>
              <a:gd name="connsiteX1337" fmla="*/ 4950235 w 5434496"/>
              <a:gd name="connsiteY1337" fmla="*/ 3502931 h 4903598"/>
              <a:gd name="connsiteX1338" fmla="*/ 4949169 w 5434496"/>
              <a:gd name="connsiteY1338" fmla="*/ 3503932 h 4903598"/>
              <a:gd name="connsiteX1339" fmla="*/ 4950929 w 5434496"/>
              <a:gd name="connsiteY1339" fmla="*/ 3503264 h 4903598"/>
              <a:gd name="connsiteX1340" fmla="*/ 4967332 w 5434496"/>
              <a:gd name="connsiteY1340" fmla="*/ 3507200 h 4903598"/>
              <a:gd name="connsiteX1341" fmla="*/ 5017825 w 5434496"/>
              <a:gd name="connsiteY1341" fmla="*/ 3513582 h 4903598"/>
              <a:gd name="connsiteX1342" fmla="*/ 5065190 w 5434496"/>
              <a:gd name="connsiteY1342" fmla="*/ 3519974 h 4903598"/>
              <a:gd name="connsiteX1343" fmla="*/ 5201432 w 5434496"/>
              <a:gd name="connsiteY1343" fmla="*/ 3541276 h 4903598"/>
              <a:gd name="connsiteX1344" fmla="*/ 5202448 w 5434496"/>
              <a:gd name="connsiteY1344" fmla="*/ 3542369 h 4903598"/>
              <a:gd name="connsiteX1345" fmla="*/ 5244260 w 5434496"/>
              <a:gd name="connsiteY1345" fmla="*/ 3550666 h 4903598"/>
              <a:gd name="connsiteX1346" fmla="*/ 5257115 w 5434496"/>
              <a:gd name="connsiteY1346" fmla="*/ 3559170 h 4903598"/>
              <a:gd name="connsiteX1347" fmla="*/ 5269971 w 5434496"/>
              <a:gd name="connsiteY1347" fmla="*/ 3597441 h 4903598"/>
              <a:gd name="connsiteX1348" fmla="*/ 5267822 w 5434496"/>
              <a:gd name="connsiteY1348" fmla="*/ 3597219 h 4903598"/>
              <a:gd name="connsiteX1349" fmla="*/ 5246983 w 5434496"/>
              <a:gd name="connsiteY1349" fmla="*/ 3602678 h 4903598"/>
              <a:gd name="connsiteX1350" fmla="*/ 5218271 w 5434496"/>
              <a:gd name="connsiteY1350" fmla="*/ 3605337 h 4903598"/>
              <a:gd name="connsiteX1351" fmla="*/ 5341626 w 5434496"/>
              <a:gd name="connsiteY1351" fmla="*/ 3690421 h 4903598"/>
              <a:gd name="connsiteX1352" fmla="*/ 5248047 w 5434496"/>
              <a:gd name="connsiteY1352" fmla="*/ 3711691 h 4903598"/>
              <a:gd name="connsiteX1353" fmla="*/ 5239539 w 5434496"/>
              <a:gd name="connsiteY1353" fmla="*/ 3724455 h 4903598"/>
              <a:gd name="connsiteX1354" fmla="*/ 5248047 w 5434496"/>
              <a:gd name="connsiteY1354" fmla="*/ 3737217 h 4903598"/>
              <a:gd name="connsiteX1355" fmla="*/ 5273567 w 5434496"/>
              <a:gd name="connsiteY1355" fmla="*/ 3792521 h 4903598"/>
              <a:gd name="connsiteX1356" fmla="*/ 5269314 w 5434496"/>
              <a:gd name="connsiteY1356" fmla="*/ 3801029 h 4903598"/>
              <a:gd name="connsiteX1357" fmla="*/ 5205510 w 5434496"/>
              <a:gd name="connsiteY1357" fmla="*/ 3788267 h 4903598"/>
              <a:gd name="connsiteX1358" fmla="*/ 5197002 w 5434496"/>
              <a:gd name="connsiteY1358" fmla="*/ 3805284 h 4903598"/>
              <a:gd name="connsiteX1359" fmla="*/ 5248047 w 5434496"/>
              <a:gd name="connsiteY1359" fmla="*/ 3847826 h 4903598"/>
              <a:gd name="connsiteX1360" fmla="*/ 5320359 w 5434496"/>
              <a:gd name="connsiteY1360" fmla="*/ 3886113 h 4903598"/>
              <a:gd name="connsiteX1361" fmla="*/ 5286329 w 5434496"/>
              <a:gd name="connsiteY1361" fmla="*/ 3881859 h 4903598"/>
              <a:gd name="connsiteX1362" fmla="*/ 5284392 w 5434496"/>
              <a:gd name="connsiteY1362" fmla="*/ 3880845 h 4903598"/>
              <a:gd name="connsiteX1363" fmla="*/ 5259243 w 5434496"/>
              <a:gd name="connsiteY1363" fmla="*/ 3878897 h 4903598"/>
              <a:gd name="connsiteX1364" fmla="*/ 5246287 w 5434496"/>
              <a:gd name="connsiteY1364" fmla="*/ 3879815 h 4903598"/>
              <a:gd name="connsiteX1365" fmla="*/ 5235821 w 5434496"/>
              <a:gd name="connsiteY1365" fmla="*/ 3888958 h 4903598"/>
              <a:gd name="connsiteX1366" fmla="*/ 5175795 w 5434496"/>
              <a:gd name="connsiteY1366" fmla="*/ 3882045 h 4903598"/>
              <a:gd name="connsiteX1367" fmla="*/ 5112542 w 5434496"/>
              <a:gd name="connsiteY1367" fmla="*/ 3881004 h 4903598"/>
              <a:gd name="connsiteX1368" fmla="*/ 5119673 w 5434496"/>
              <a:gd name="connsiteY1368" fmla="*/ 3897953 h 4903598"/>
              <a:gd name="connsiteX1369" fmla="*/ 5133448 w 5434496"/>
              <a:gd name="connsiteY1369" fmla="*/ 3905964 h 4903598"/>
              <a:gd name="connsiteX1370" fmla="*/ 5222452 w 5434496"/>
              <a:gd name="connsiteY1370" fmla="*/ 3940145 h 4903598"/>
              <a:gd name="connsiteX1371" fmla="*/ 5235167 w 5434496"/>
              <a:gd name="connsiteY1371" fmla="*/ 3957236 h 4903598"/>
              <a:gd name="connsiteX1372" fmla="*/ 5229869 w 5434496"/>
              <a:gd name="connsiteY1372" fmla="*/ 3967918 h 4903598"/>
              <a:gd name="connsiteX1373" fmla="*/ 5218689 w 5434496"/>
              <a:gd name="connsiteY1373" fmla="*/ 3965869 h 4903598"/>
              <a:gd name="connsiteX1374" fmla="*/ 5218002 w 5434496"/>
              <a:gd name="connsiteY1374" fmla="*/ 3966924 h 4903598"/>
              <a:gd name="connsiteX1375" fmla="*/ 5206485 w 5434496"/>
              <a:gd name="connsiteY1375" fmla="*/ 3970782 h 4903598"/>
              <a:gd name="connsiteX1376" fmla="*/ 5206504 w 5434496"/>
              <a:gd name="connsiteY1376" fmla="*/ 3970785 h 4903598"/>
              <a:gd name="connsiteX1377" fmla="*/ 5082880 w 5434496"/>
              <a:gd name="connsiteY1377" fmla="*/ 3983509 h 4903598"/>
              <a:gd name="connsiteX1378" fmla="*/ 5082867 w 5434496"/>
              <a:gd name="connsiteY1378" fmla="*/ 3983506 h 4903598"/>
              <a:gd name="connsiteX1379" fmla="*/ 5074629 w 5434496"/>
              <a:gd name="connsiteY1379" fmla="*/ 3989166 h 4903598"/>
              <a:gd name="connsiteX1380" fmla="*/ 5078888 w 5434496"/>
              <a:gd name="connsiteY1380" fmla="*/ 3991827 h 4903598"/>
              <a:gd name="connsiteX1381" fmla="*/ 5091666 w 5434496"/>
              <a:gd name="connsiteY1381" fmla="*/ 4017370 h 4903598"/>
              <a:gd name="connsiteX1382" fmla="*/ 5112963 w 5434496"/>
              <a:gd name="connsiteY1382" fmla="*/ 4051427 h 4903598"/>
              <a:gd name="connsiteX1383" fmla="*/ 5201031 w 5434496"/>
              <a:gd name="connsiteY1383" fmla="*/ 4064002 h 4903598"/>
              <a:gd name="connsiteX1384" fmla="*/ 5189895 w 5434496"/>
              <a:gd name="connsiteY1384" fmla="*/ 4046941 h 4903598"/>
              <a:gd name="connsiteX1385" fmla="*/ 5201181 w 5434496"/>
              <a:gd name="connsiteY1385" fmla="*/ 4029654 h 4903598"/>
              <a:gd name="connsiteX1386" fmla="*/ 5222678 w 5434496"/>
              <a:gd name="connsiteY1386" fmla="*/ 4038298 h 4903598"/>
              <a:gd name="connsiteX1387" fmla="*/ 5219992 w 5434496"/>
              <a:gd name="connsiteY1387" fmla="*/ 4057747 h 4903598"/>
              <a:gd name="connsiteX1388" fmla="*/ 5201608 w 5434496"/>
              <a:gd name="connsiteY1388" fmla="*/ 4064083 h 4903598"/>
              <a:gd name="connsiteX1389" fmla="*/ 5202410 w 5434496"/>
              <a:gd name="connsiteY1389" fmla="*/ 4064198 h 4903598"/>
              <a:gd name="connsiteX1390" fmla="*/ 5138519 w 5434496"/>
              <a:gd name="connsiteY1390" fmla="*/ 4072713 h 4903598"/>
              <a:gd name="connsiteX1391" fmla="*/ 5100186 w 5434496"/>
              <a:gd name="connsiteY1391" fmla="*/ 4072713 h 4903598"/>
              <a:gd name="connsiteX1392" fmla="*/ 5100186 w 5434496"/>
              <a:gd name="connsiteY1392" fmla="*/ 4111027 h 4903598"/>
              <a:gd name="connsiteX1393" fmla="*/ 5142779 w 5434496"/>
              <a:gd name="connsiteY1393" fmla="*/ 4119541 h 4903598"/>
              <a:gd name="connsiteX1394" fmla="*/ 5193892 w 5434496"/>
              <a:gd name="connsiteY1394" fmla="*/ 4132313 h 4903598"/>
              <a:gd name="connsiteX1395" fmla="*/ 5095926 w 5434496"/>
              <a:gd name="connsiteY1395" fmla="*/ 4149341 h 4903598"/>
              <a:gd name="connsiteX1396" fmla="*/ 5091666 w 5434496"/>
              <a:gd name="connsiteY1396" fmla="*/ 4170627 h 4903598"/>
              <a:gd name="connsiteX1397" fmla="*/ 5070370 w 5434496"/>
              <a:gd name="connsiteY1397" fmla="*/ 4192978 h 4903598"/>
              <a:gd name="connsiteX1398" fmla="*/ 5074627 w 5434496"/>
              <a:gd name="connsiteY1398" fmla="*/ 4221702 h 4903598"/>
              <a:gd name="connsiteX1399" fmla="*/ 5101639 w 5434496"/>
              <a:gd name="connsiteY1399" fmla="*/ 4234159 h 4903598"/>
              <a:gd name="connsiteX1400" fmla="*/ 5129302 w 5434496"/>
              <a:gd name="connsiteY1400" fmla="*/ 4234159 h 4903598"/>
              <a:gd name="connsiteX1401" fmla="*/ 5167605 w 5434496"/>
              <a:gd name="connsiteY1401" fmla="*/ 4246915 h 4903598"/>
              <a:gd name="connsiteX1402" fmla="*/ 5031417 w 5434496"/>
              <a:gd name="connsiteY1402" fmla="*/ 4246915 h 4903598"/>
              <a:gd name="connsiteX1403" fmla="*/ 4967580 w 5434496"/>
              <a:gd name="connsiteY1403" fmla="*/ 4242663 h 4903598"/>
              <a:gd name="connsiteX1404" fmla="*/ 4929277 w 5434496"/>
              <a:gd name="connsiteY1404" fmla="*/ 4251167 h 4903598"/>
              <a:gd name="connsiteX1405" fmla="*/ 4954812 w 5434496"/>
              <a:gd name="connsiteY1405" fmla="*/ 4276680 h 4903598"/>
              <a:gd name="connsiteX1406" fmla="*/ 4952208 w 5434496"/>
              <a:gd name="connsiteY1406" fmla="*/ 4277319 h 4903598"/>
              <a:gd name="connsiteX1407" fmla="*/ 4954429 w 5434496"/>
              <a:gd name="connsiteY1407" fmla="*/ 4277152 h 4903598"/>
              <a:gd name="connsiteX1408" fmla="*/ 4958652 w 5434496"/>
              <a:gd name="connsiteY1408" fmla="*/ 4281247 h 4903598"/>
              <a:gd name="connsiteX1409" fmla="*/ 4958788 w 5434496"/>
              <a:gd name="connsiteY1409" fmla="*/ 4281843 h 4903598"/>
              <a:gd name="connsiteX1410" fmla="*/ 4959526 w 5434496"/>
              <a:gd name="connsiteY1410" fmla="*/ 4281805 h 4903598"/>
              <a:gd name="connsiteX1411" fmla="*/ 5095949 w 5434496"/>
              <a:gd name="connsiteY1411" fmla="*/ 4294508 h 4903598"/>
              <a:gd name="connsiteX1412" fmla="*/ 5049053 w 5434496"/>
              <a:gd name="connsiteY1412" fmla="*/ 4311445 h 4903598"/>
              <a:gd name="connsiteX1413" fmla="*/ 5061843 w 5434496"/>
              <a:gd name="connsiteY1413" fmla="*/ 4336850 h 4903598"/>
              <a:gd name="connsiteX1414" fmla="*/ 5006421 w 5434496"/>
              <a:gd name="connsiteY1414" fmla="*/ 4362256 h 4903598"/>
              <a:gd name="connsiteX1415" fmla="*/ 4989368 w 5434496"/>
              <a:gd name="connsiteY1415" fmla="*/ 4379193 h 4903598"/>
              <a:gd name="connsiteX1416" fmla="*/ 5002158 w 5434496"/>
              <a:gd name="connsiteY1416" fmla="*/ 4400364 h 4903598"/>
              <a:gd name="connsiteX1417" fmla="*/ 5019211 w 5434496"/>
              <a:gd name="connsiteY1417" fmla="*/ 4417301 h 4903598"/>
              <a:gd name="connsiteX1418" fmla="*/ 4993631 w 5434496"/>
              <a:gd name="connsiteY1418" fmla="*/ 4425770 h 4903598"/>
              <a:gd name="connsiteX1419" fmla="*/ 4973913 w 5434496"/>
              <a:gd name="connsiteY1419" fmla="*/ 4424712 h 4903598"/>
              <a:gd name="connsiteX1420" fmla="*/ 4964154 w 5434496"/>
              <a:gd name="connsiteY1420" fmla="*/ 4442057 h 4903598"/>
              <a:gd name="connsiteX1421" fmla="*/ 4988243 w 5434496"/>
              <a:gd name="connsiteY1421" fmla="*/ 4446027 h 4903598"/>
              <a:gd name="connsiteX1422" fmla="*/ 4996779 w 5434496"/>
              <a:gd name="connsiteY1422" fmla="*/ 4447827 h 4903598"/>
              <a:gd name="connsiteX1423" fmla="*/ 5069335 w 5434496"/>
              <a:gd name="connsiteY1423" fmla="*/ 4455269 h 4903598"/>
              <a:gd name="connsiteX1424" fmla="*/ 5065133 w 5434496"/>
              <a:gd name="connsiteY1424" fmla="*/ 4463458 h 4903598"/>
              <a:gd name="connsiteX1425" fmla="*/ 5064819 w 5434496"/>
              <a:gd name="connsiteY1425" fmla="*/ 4463418 h 4903598"/>
              <a:gd name="connsiteX1426" fmla="*/ 5063846 w 5434496"/>
              <a:gd name="connsiteY1426" fmla="*/ 4469190 h 4903598"/>
              <a:gd name="connsiteX1427" fmla="*/ 5056392 w 5434496"/>
              <a:gd name="connsiteY1427" fmla="*/ 4475508 h 4903598"/>
              <a:gd name="connsiteX1428" fmla="*/ 5054480 w 5434496"/>
              <a:gd name="connsiteY1428" fmla="*/ 4475872 h 4903598"/>
              <a:gd name="connsiteX1429" fmla="*/ 5056140 w 5434496"/>
              <a:gd name="connsiteY1429" fmla="*/ 4476128 h 4903598"/>
              <a:gd name="connsiteX1430" fmla="*/ 5081390 w 5434496"/>
              <a:gd name="connsiteY1430" fmla="*/ 4509909 h 4903598"/>
              <a:gd name="connsiteX1431" fmla="*/ 5043514 w 5434496"/>
              <a:gd name="connsiteY1431" fmla="*/ 4514131 h 4903598"/>
              <a:gd name="connsiteX1432" fmla="*/ 4963555 w 5434496"/>
              <a:gd name="connsiteY1432" fmla="*/ 4509909 h 4903598"/>
              <a:gd name="connsiteX1433" fmla="*/ 4960836 w 5434496"/>
              <a:gd name="connsiteY1433" fmla="*/ 4508544 h 4903598"/>
              <a:gd name="connsiteX1434" fmla="*/ 4963661 w 5434496"/>
              <a:gd name="connsiteY1434" fmla="*/ 4511335 h 4903598"/>
              <a:gd name="connsiteX1435" fmla="*/ 4976575 w 5434496"/>
              <a:gd name="connsiteY1435" fmla="*/ 4536848 h 4903598"/>
              <a:gd name="connsiteX1436" fmla="*/ 4954581 w 5434496"/>
              <a:gd name="connsiteY1436" fmla="*/ 4544090 h 4903598"/>
              <a:gd name="connsiteX1437" fmla="*/ 4961939 w 5434496"/>
              <a:gd name="connsiteY1437" fmla="*/ 4559916 h 4903598"/>
              <a:gd name="connsiteX1438" fmla="*/ 4937972 w 5434496"/>
              <a:gd name="connsiteY1438" fmla="*/ 4624944 h 4903598"/>
              <a:gd name="connsiteX1439" fmla="*/ 4903888 w 5434496"/>
              <a:gd name="connsiteY1439" fmla="*/ 4620701 h 4903598"/>
              <a:gd name="connsiteX1440" fmla="*/ 4869802 w 5434496"/>
              <a:gd name="connsiteY1440" fmla="*/ 4624944 h 4903598"/>
              <a:gd name="connsiteX1441" fmla="*/ 4857021 w 5434496"/>
              <a:gd name="connsiteY1441" fmla="*/ 4697066 h 4903598"/>
              <a:gd name="connsiteX1442" fmla="*/ 4848499 w 5434496"/>
              <a:gd name="connsiteY1442" fmla="*/ 4722519 h 4903598"/>
              <a:gd name="connsiteX1443" fmla="*/ 4827196 w 5434496"/>
              <a:gd name="connsiteY1443" fmla="*/ 4752216 h 4903598"/>
              <a:gd name="connsiteX1444" fmla="*/ 4831456 w 5434496"/>
              <a:gd name="connsiteY1444" fmla="*/ 4798882 h 4903598"/>
              <a:gd name="connsiteX1445" fmla="*/ 4878323 w 5434496"/>
              <a:gd name="connsiteY1445" fmla="*/ 4781913 h 4903598"/>
              <a:gd name="connsiteX1446" fmla="*/ 4916670 w 5434496"/>
              <a:gd name="connsiteY1446" fmla="*/ 4781913 h 4903598"/>
              <a:gd name="connsiteX1447" fmla="*/ 5040227 w 5434496"/>
              <a:gd name="connsiteY1447" fmla="*/ 4828579 h 4903598"/>
              <a:gd name="connsiteX1448" fmla="*/ 5104137 w 5434496"/>
              <a:gd name="connsiteY1448" fmla="*/ 4862519 h 4903598"/>
              <a:gd name="connsiteX1449" fmla="*/ 5078574 w 5434496"/>
              <a:gd name="connsiteY1449" fmla="*/ 4879488 h 4903598"/>
              <a:gd name="connsiteX1450" fmla="*/ 5035967 w 5434496"/>
              <a:gd name="connsiteY1450" fmla="*/ 4883731 h 4903598"/>
              <a:gd name="connsiteX1451" fmla="*/ 5006143 w 5434496"/>
              <a:gd name="connsiteY1451" fmla="*/ 4879488 h 4903598"/>
              <a:gd name="connsiteX1452" fmla="*/ 4920929 w 5434496"/>
              <a:gd name="connsiteY1452" fmla="*/ 4879488 h 4903598"/>
              <a:gd name="connsiteX1453" fmla="*/ 4908148 w 5434496"/>
              <a:gd name="connsiteY1453" fmla="*/ 4883731 h 4903598"/>
              <a:gd name="connsiteX1454" fmla="*/ 4788850 w 5434496"/>
              <a:gd name="connsiteY1454" fmla="*/ 4871004 h 4903598"/>
              <a:gd name="connsiteX1455" fmla="*/ 4733462 w 5434496"/>
              <a:gd name="connsiteY1455" fmla="*/ 4879488 h 4903598"/>
              <a:gd name="connsiteX1456" fmla="*/ 4686595 w 5434496"/>
              <a:gd name="connsiteY1456" fmla="*/ 4875245 h 4903598"/>
              <a:gd name="connsiteX1457" fmla="*/ 4643988 w 5434496"/>
              <a:gd name="connsiteY1457" fmla="*/ 4866761 h 4903598"/>
              <a:gd name="connsiteX1458" fmla="*/ 4644057 w 5434496"/>
              <a:gd name="connsiteY1458" fmla="*/ 4866639 h 4903598"/>
              <a:gd name="connsiteX1459" fmla="*/ 4643848 w 5434496"/>
              <a:gd name="connsiteY1459" fmla="*/ 4866781 h 4903598"/>
              <a:gd name="connsiteX1460" fmla="*/ 4486180 w 5434496"/>
              <a:gd name="connsiteY1460" fmla="*/ 4862580 h 4903598"/>
              <a:gd name="connsiteX1461" fmla="*/ 4480541 w 5434496"/>
              <a:gd name="connsiteY1461" fmla="*/ 4859798 h 4903598"/>
              <a:gd name="connsiteX1462" fmla="*/ 4477577 w 5434496"/>
              <a:gd name="connsiteY1462" fmla="*/ 4859934 h 4903598"/>
              <a:gd name="connsiteX1463" fmla="*/ 4485846 w 5434496"/>
              <a:gd name="connsiteY1463" fmla="*/ 4864121 h 4903598"/>
              <a:gd name="connsiteX1464" fmla="*/ 4371196 w 5434496"/>
              <a:gd name="connsiteY1464" fmla="*/ 4859821 h 4903598"/>
              <a:gd name="connsiteX1465" fmla="*/ 4371329 w 5434496"/>
              <a:gd name="connsiteY1465" fmla="*/ 4859755 h 4903598"/>
              <a:gd name="connsiteX1466" fmla="*/ 4348756 w 5434496"/>
              <a:gd name="connsiteY1466" fmla="*/ 4861774 h 4903598"/>
              <a:gd name="connsiteX1467" fmla="*/ 4346149 w 5434496"/>
              <a:gd name="connsiteY1467" fmla="*/ 4864571 h 4903598"/>
              <a:gd name="connsiteX1468" fmla="*/ 4329317 w 5434496"/>
              <a:gd name="connsiteY1468" fmla="*/ 4865103 h 4903598"/>
              <a:gd name="connsiteX1469" fmla="*/ 4324207 w 5434496"/>
              <a:gd name="connsiteY1469" fmla="*/ 4863969 h 4903598"/>
              <a:gd name="connsiteX1470" fmla="*/ 4276096 w 5434496"/>
              <a:gd name="connsiteY1470" fmla="*/ 4868271 h 4903598"/>
              <a:gd name="connsiteX1471" fmla="*/ 4180354 w 5434496"/>
              <a:gd name="connsiteY1471" fmla="*/ 4863990 h 4903598"/>
              <a:gd name="connsiteX1472" fmla="*/ 4137802 w 5434496"/>
              <a:gd name="connsiteY1472" fmla="*/ 4859710 h 4903598"/>
              <a:gd name="connsiteX1473" fmla="*/ 4138067 w 5434496"/>
              <a:gd name="connsiteY1473" fmla="*/ 4859526 h 4903598"/>
              <a:gd name="connsiteX1474" fmla="*/ 4137198 w 5434496"/>
              <a:gd name="connsiteY1474" fmla="*/ 4859768 h 4903598"/>
              <a:gd name="connsiteX1475" fmla="*/ 4137198 w 5434496"/>
              <a:gd name="connsiteY1475" fmla="*/ 4864037 h 4903598"/>
              <a:gd name="connsiteX1476" fmla="*/ 3992443 w 5434496"/>
              <a:gd name="connsiteY1476" fmla="*/ 4864037 h 4903598"/>
              <a:gd name="connsiteX1477" fmla="*/ 4005272 w 5434496"/>
              <a:gd name="connsiteY1477" fmla="*/ 4861464 h 4903598"/>
              <a:gd name="connsiteX1478" fmla="*/ 3991744 w 5434496"/>
              <a:gd name="connsiteY1478" fmla="*/ 4862427 h 4903598"/>
              <a:gd name="connsiteX1479" fmla="*/ 3915439 w 5434496"/>
              <a:gd name="connsiteY1479" fmla="*/ 4862427 h 4903598"/>
              <a:gd name="connsiteX1480" fmla="*/ 3826417 w 5434496"/>
              <a:gd name="connsiteY1480" fmla="*/ 4862427 h 4903598"/>
              <a:gd name="connsiteX1481" fmla="*/ 3820061 w 5434496"/>
              <a:gd name="connsiteY1481" fmla="*/ 4859548 h 4903598"/>
              <a:gd name="connsiteX1482" fmla="*/ 3826610 w 5434496"/>
              <a:gd name="connsiteY1482" fmla="*/ 4864247 h 4903598"/>
              <a:gd name="connsiteX1483" fmla="*/ 3736783 w 5434496"/>
              <a:gd name="connsiteY1483" fmla="*/ 4855733 h 4903598"/>
              <a:gd name="connsiteX1484" fmla="*/ 3681178 w 5434496"/>
              <a:gd name="connsiteY1484" fmla="*/ 4864247 h 4903598"/>
              <a:gd name="connsiteX1485" fmla="*/ 3672622 w 5434496"/>
              <a:gd name="connsiteY1485" fmla="*/ 4864247 h 4903598"/>
              <a:gd name="connsiteX1486" fmla="*/ 3672537 w 5434496"/>
              <a:gd name="connsiteY1486" fmla="*/ 4864081 h 4903598"/>
              <a:gd name="connsiteX1487" fmla="*/ 3641498 w 5434496"/>
              <a:gd name="connsiteY1487" fmla="*/ 4870952 h 4903598"/>
              <a:gd name="connsiteX1488" fmla="*/ 3613292 w 5434496"/>
              <a:gd name="connsiteY1488" fmla="*/ 4868279 h 4903598"/>
              <a:gd name="connsiteX1489" fmla="*/ 3472791 w 5434496"/>
              <a:gd name="connsiteY1489" fmla="*/ 4855444 h 4903598"/>
              <a:gd name="connsiteX1490" fmla="*/ 3447244 w 5434496"/>
              <a:gd name="connsiteY1490" fmla="*/ 4851166 h 4903598"/>
              <a:gd name="connsiteX1491" fmla="*/ 3366349 w 5434496"/>
              <a:gd name="connsiteY1491" fmla="*/ 4851166 h 4903598"/>
              <a:gd name="connsiteX1492" fmla="*/ 3311000 w 5434496"/>
              <a:gd name="connsiteY1492" fmla="*/ 4855444 h 4903598"/>
              <a:gd name="connsiteX1493" fmla="*/ 3174756 w 5434496"/>
              <a:gd name="connsiteY1493" fmla="*/ 4864001 h 4903598"/>
              <a:gd name="connsiteX1494" fmla="*/ 3085347 w 5434496"/>
              <a:gd name="connsiteY1494" fmla="*/ 4855444 h 4903598"/>
              <a:gd name="connsiteX1495" fmla="*/ 2991679 w 5434496"/>
              <a:gd name="connsiteY1495" fmla="*/ 4872556 h 4903598"/>
              <a:gd name="connsiteX1496" fmla="*/ 2880982 w 5434496"/>
              <a:gd name="connsiteY1496" fmla="*/ 4876834 h 4903598"/>
              <a:gd name="connsiteX1497" fmla="*/ 2821375 w 5434496"/>
              <a:gd name="connsiteY1497" fmla="*/ 4864001 h 4903598"/>
              <a:gd name="connsiteX1498" fmla="*/ 2822842 w 5434496"/>
              <a:gd name="connsiteY1498" fmla="*/ 4863431 h 4903598"/>
              <a:gd name="connsiteX1499" fmla="*/ 2820195 w 5434496"/>
              <a:gd name="connsiteY1499" fmla="*/ 4863922 h 4903598"/>
              <a:gd name="connsiteX1500" fmla="*/ 2752035 w 5434496"/>
              <a:gd name="connsiteY1500" fmla="*/ 4876694 h 4903598"/>
              <a:gd name="connsiteX1501" fmla="*/ 2734462 w 5434496"/>
              <a:gd name="connsiteY1501" fmla="*/ 4882015 h 4903598"/>
              <a:gd name="connsiteX1502" fmla="*/ 2715155 w 5434496"/>
              <a:gd name="connsiteY1502" fmla="*/ 4881025 h 4903598"/>
              <a:gd name="connsiteX1503" fmla="*/ 2715115 w 5434496"/>
              <a:gd name="connsiteY1503" fmla="*/ 4881113 h 4903598"/>
              <a:gd name="connsiteX1504" fmla="*/ 2714588 w 5434496"/>
              <a:gd name="connsiteY1504" fmla="*/ 4880997 h 4903598"/>
              <a:gd name="connsiteX1505" fmla="*/ 2713693 w 5434496"/>
              <a:gd name="connsiteY1505" fmla="*/ 4880951 h 4903598"/>
              <a:gd name="connsiteX1506" fmla="*/ 2713674 w 5434496"/>
              <a:gd name="connsiteY1506" fmla="*/ 4880795 h 4903598"/>
              <a:gd name="connsiteX1507" fmla="*/ 2700732 w 5434496"/>
              <a:gd name="connsiteY1507" fmla="*/ 4877924 h 4903598"/>
              <a:gd name="connsiteX1508" fmla="*/ 2689547 w 5434496"/>
              <a:gd name="connsiteY1508" fmla="*/ 4868357 h 4903598"/>
              <a:gd name="connsiteX1509" fmla="*/ 2687301 w 5434496"/>
              <a:gd name="connsiteY1509" fmla="*/ 4867075 h 4903598"/>
              <a:gd name="connsiteX1510" fmla="*/ 2677009 w 5434496"/>
              <a:gd name="connsiteY1510" fmla="*/ 4864095 h 4903598"/>
              <a:gd name="connsiteX1511" fmla="*/ 2664199 w 5434496"/>
              <a:gd name="connsiteY1511" fmla="*/ 4863565 h 4903598"/>
              <a:gd name="connsiteX1512" fmla="*/ 2442152 w 5434496"/>
              <a:gd name="connsiteY1512" fmla="*/ 4889010 h 4903598"/>
              <a:gd name="connsiteX1513" fmla="*/ 2318319 w 5434496"/>
              <a:gd name="connsiteY1513" fmla="*/ 4893251 h 4903598"/>
              <a:gd name="connsiteX1514" fmla="*/ 2296968 w 5434496"/>
              <a:gd name="connsiteY1514" fmla="*/ 4894311 h 4903598"/>
              <a:gd name="connsiteX1515" fmla="*/ 2296793 w 5434496"/>
              <a:gd name="connsiteY1515" fmla="*/ 4894268 h 4903598"/>
              <a:gd name="connsiteX1516" fmla="*/ 2257762 w 5434496"/>
              <a:gd name="connsiteY1516" fmla="*/ 4896279 h 4903598"/>
              <a:gd name="connsiteX1517" fmla="*/ 2196000 w 5434496"/>
              <a:gd name="connsiteY1517" fmla="*/ 4893097 h 4903598"/>
              <a:gd name="connsiteX1518" fmla="*/ 2194731 w 5434496"/>
              <a:gd name="connsiteY1518" fmla="*/ 4891893 h 4903598"/>
              <a:gd name="connsiteX1519" fmla="*/ 2194731 w 5434496"/>
              <a:gd name="connsiteY1519" fmla="*/ 4893397 h 4903598"/>
              <a:gd name="connsiteX1520" fmla="*/ 2028681 w 5434496"/>
              <a:gd name="connsiteY1520" fmla="*/ 4889154 h 4903598"/>
              <a:gd name="connsiteX1521" fmla="*/ 1862631 w 5434496"/>
              <a:gd name="connsiteY1521" fmla="*/ 4876425 h 4903598"/>
              <a:gd name="connsiteX1522" fmla="*/ 1790249 w 5434496"/>
              <a:gd name="connsiteY1522" fmla="*/ 4872182 h 4903598"/>
              <a:gd name="connsiteX1523" fmla="*/ 1762042 w 5434496"/>
              <a:gd name="connsiteY1523" fmla="*/ 4867409 h 4903598"/>
              <a:gd name="connsiteX1524" fmla="*/ 1760786 w 5434496"/>
              <a:gd name="connsiteY1524" fmla="*/ 4867091 h 4903598"/>
              <a:gd name="connsiteX1525" fmla="*/ 1757033 w 5434496"/>
              <a:gd name="connsiteY1525" fmla="*/ 4866626 h 4903598"/>
              <a:gd name="connsiteX1526" fmla="*/ 1696934 w 5434496"/>
              <a:gd name="connsiteY1526" fmla="*/ 4760372 h 4903598"/>
              <a:gd name="connsiteX1527" fmla="*/ 1705519 w 5434496"/>
              <a:gd name="connsiteY1527" fmla="*/ 4675370 h 4903598"/>
              <a:gd name="connsiteX1528" fmla="*/ 1705519 w 5434496"/>
              <a:gd name="connsiteY1528" fmla="*/ 4552116 h 4903598"/>
              <a:gd name="connsiteX1529" fmla="*/ 1714104 w 5434496"/>
              <a:gd name="connsiteY1529" fmla="*/ 4535115 h 4903598"/>
              <a:gd name="connsiteX1530" fmla="*/ 1714155 w 5434496"/>
              <a:gd name="connsiteY1530" fmla="*/ 4535495 h 4903598"/>
              <a:gd name="connsiteX1531" fmla="*/ 1718345 w 5434496"/>
              <a:gd name="connsiteY1531" fmla="*/ 4514558 h 4903598"/>
              <a:gd name="connsiteX1532" fmla="*/ 1718344 w 5434496"/>
              <a:gd name="connsiteY1532" fmla="*/ 4514551 h 4903598"/>
              <a:gd name="connsiteX1533" fmla="*/ 1707574 w 5434496"/>
              <a:gd name="connsiteY1533" fmla="*/ 4499286 h 4903598"/>
              <a:gd name="connsiteX1534" fmla="*/ 1705800 w 5434496"/>
              <a:gd name="connsiteY1534" fmla="*/ 4450823 h 4903598"/>
              <a:gd name="connsiteX1535" fmla="*/ 1735217 w 5434496"/>
              <a:gd name="connsiteY1535" fmla="*/ 4276384 h 4903598"/>
              <a:gd name="connsiteX1536" fmla="*/ 1735217 w 5434496"/>
              <a:gd name="connsiteY1536" fmla="*/ 4242347 h 4903598"/>
              <a:gd name="connsiteX1537" fmla="*/ 1735333 w 5434496"/>
              <a:gd name="connsiteY1537" fmla="*/ 4242613 h 4903598"/>
              <a:gd name="connsiteX1538" fmla="*/ 1735358 w 5434496"/>
              <a:gd name="connsiteY1538" fmla="*/ 4242480 h 4903598"/>
              <a:gd name="connsiteX1539" fmla="*/ 1739611 w 5434496"/>
              <a:gd name="connsiteY1539" fmla="*/ 4238229 h 4903598"/>
              <a:gd name="connsiteX1540" fmla="*/ 1740237 w 5434496"/>
              <a:gd name="connsiteY1540" fmla="*/ 4234690 h 4903598"/>
              <a:gd name="connsiteX1541" fmla="*/ 1739024 w 5434496"/>
              <a:gd name="connsiteY1541" fmla="*/ 4238254 h 4903598"/>
              <a:gd name="connsiteX1542" fmla="*/ 1742144 w 5434496"/>
              <a:gd name="connsiteY1542" fmla="*/ 4183721 h 4903598"/>
              <a:gd name="connsiteX1543" fmla="*/ 1752228 w 5434496"/>
              <a:gd name="connsiteY1543" fmla="*/ 4166775 h 4903598"/>
              <a:gd name="connsiteX1544" fmla="*/ 1752371 w 5434496"/>
              <a:gd name="connsiteY1544" fmla="*/ 4165958 h 4903598"/>
              <a:gd name="connsiteX1545" fmla="*/ 1756624 w 5434496"/>
              <a:gd name="connsiteY1545" fmla="*/ 4144702 h 4903598"/>
              <a:gd name="connsiteX1546" fmla="*/ 1756676 w 5434496"/>
              <a:gd name="connsiteY1546" fmla="*/ 4144676 h 4903598"/>
              <a:gd name="connsiteX1547" fmla="*/ 1752631 w 5434496"/>
              <a:gd name="connsiteY1547" fmla="*/ 4136610 h 4903598"/>
              <a:gd name="connsiteX1548" fmla="*/ 1751414 w 5434496"/>
              <a:gd name="connsiteY1548" fmla="*/ 4135395 h 4903598"/>
              <a:gd name="connsiteX1549" fmla="*/ 1727082 w 5434496"/>
              <a:gd name="connsiteY1549" fmla="*/ 4125906 h 4903598"/>
              <a:gd name="connsiteX1550" fmla="*/ 1701490 w 5434496"/>
              <a:gd name="connsiteY1550" fmla="*/ 4123602 h 4903598"/>
              <a:gd name="connsiteX1551" fmla="*/ 1653569 w 5434496"/>
              <a:gd name="connsiteY1551" fmla="*/ 4123602 h 4903598"/>
              <a:gd name="connsiteX1552" fmla="*/ 1651035 w 5434496"/>
              <a:gd name="connsiteY1552" fmla="*/ 4124201 h 4903598"/>
              <a:gd name="connsiteX1553" fmla="*/ 1544567 w 5434496"/>
              <a:gd name="connsiteY1553" fmla="*/ 4132712 h 4903598"/>
              <a:gd name="connsiteX1554" fmla="*/ 1399769 w 5434496"/>
              <a:gd name="connsiteY1554" fmla="*/ 4141224 h 4903598"/>
              <a:gd name="connsiteX1555" fmla="*/ 1246454 w 5434496"/>
              <a:gd name="connsiteY1555" fmla="*/ 4141224 h 4903598"/>
              <a:gd name="connsiteX1556" fmla="*/ 1182574 w 5434496"/>
              <a:gd name="connsiteY1556" fmla="*/ 4149736 h 4903598"/>
              <a:gd name="connsiteX1557" fmla="*/ 1174055 w 5434496"/>
              <a:gd name="connsiteY1557" fmla="*/ 4149736 h 4903598"/>
              <a:gd name="connsiteX1558" fmla="*/ 875944 w 5434496"/>
              <a:gd name="connsiteY1558" fmla="*/ 4153992 h 4903598"/>
              <a:gd name="connsiteX1559" fmla="*/ 873768 w 5434496"/>
              <a:gd name="connsiteY1559" fmla="*/ 4152590 h 4903598"/>
              <a:gd name="connsiteX1560" fmla="*/ 874374 w 5434496"/>
              <a:gd name="connsiteY1560" fmla="*/ 4153981 h 4903598"/>
              <a:gd name="connsiteX1561" fmla="*/ 705360 w 5434496"/>
              <a:gd name="connsiteY1561" fmla="*/ 4149720 h 4903598"/>
              <a:gd name="connsiteX1562" fmla="*/ 680008 w 5434496"/>
              <a:gd name="connsiteY1562" fmla="*/ 4115635 h 4903598"/>
              <a:gd name="connsiteX1563" fmla="*/ 692684 w 5434496"/>
              <a:gd name="connsiteY1563" fmla="*/ 4004857 h 4903598"/>
              <a:gd name="connsiteX1564" fmla="*/ 692809 w 5434496"/>
              <a:gd name="connsiteY1564" fmla="*/ 4004945 h 4903598"/>
              <a:gd name="connsiteX1565" fmla="*/ 683236 w 5434496"/>
              <a:gd name="connsiteY1565" fmla="*/ 3900246 h 4903598"/>
              <a:gd name="connsiteX1566" fmla="*/ 680065 w 5434496"/>
              <a:gd name="connsiteY1566" fmla="*/ 3793058 h 4903598"/>
              <a:gd name="connsiteX1567" fmla="*/ 678921 w 5434496"/>
              <a:gd name="connsiteY1567" fmla="*/ 3792253 h 4903598"/>
              <a:gd name="connsiteX1568" fmla="*/ 661815 w 5434496"/>
              <a:gd name="connsiteY1568" fmla="*/ 3745381 h 4903598"/>
              <a:gd name="connsiteX1569" fmla="*/ 674645 w 5434496"/>
              <a:gd name="connsiteY1569" fmla="*/ 3562153 h 4903598"/>
              <a:gd name="connsiteX1570" fmla="*/ 666092 w 5434496"/>
              <a:gd name="connsiteY1570" fmla="*/ 3545109 h 4903598"/>
              <a:gd name="connsiteX1571" fmla="*/ 657539 w 5434496"/>
              <a:gd name="connsiteY1571" fmla="*/ 3528064 h 4903598"/>
              <a:gd name="connsiteX1572" fmla="*/ 672573 w 5434496"/>
              <a:gd name="connsiteY1572" fmla="*/ 3444773 h 4903598"/>
              <a:gd name="connsiteX1573" fmla="*/ 687408 w 5434496"/>
              <a:gd name="connsiteY1573" fmla="*/ 3417399 h 4903598"/>
              <a:gd name="connsiteX1574" fmla="*/ 668453 w 5434496"/>
              <a:gd name="connsiteY1574" fmla="*/ 3391838 h 4903598"/>
              <a:gd name="connsiteX1575" fmla="*/ 671115 w 5434496"/>
              <a:gd name="connsiteY1575" fmla="*/ 3358908 h 4903598"/>
              <a:gd name="connsiteX1576" fmla="*/ 669518 w 5434496"/>
              <a:gd name="connsiteY1576" fmla="*/ 3335006 h 4903598"/>
              <a:gd name="connsiteX1577" fmla="*/ 645589 w 5434496"/>
              <a:gd name="connsiteY1577" fmla="*/ 3320680 h 4903598"/>
              <a:gd name="connsiteX1578" fmla="*/ 645553 w 5434496"/>
              <a:gd name="connsiteY1578" fmla="*/ 3320866 h 4903598"/>
              <a:gd name="connsiteX1579" fmla="*/ 624208 w 5434496"/>
              <a:gd name="connsiteY1579" fmla="*/ 3316584 h 4903598"/>
              <a:gd name="connsiteX1580" fmla="*/ 621312 w 5434496"/>
              <a:gd name="connsiteY1580" fmla="*/ 3316685 h 4903598"/>
              <a:gd name="connsiteX1581" fmla="*/ 541283 w 5434496"/>
              <a:gd name="connsiteY1581" fmla="*/ 3325364 h 4903598"/>
              <a:gd name="connsiteX1582" fmla="*/ 457965 w 5434496"/>
              <a:gd name="connsiteY1582" fmla="*/ 3324833 h 4903598"/>
              <a:gd name="connsiteX1583" fmla="*/ 457868 w 5434496"/>
              <a:gd name="connsiteY1583" fmla="*/ 3324687 h 4903598"/>
              <a:gd name="connsiteX1584" fmla="*/ 423872 w 5434496"/>
              <a:gd name="connsiteY1584" fmla="*/ 3331984 h 4903598"/>
              <a:gd name="connsiteX1585" fmla="*/ 386107 w 5434496"/>
              <a:gd name="connsiteY1585" fmla="*/ 3333044 h 4903598"/>
              <a:gd name="connsiteX1586" fmla="*/ 386075 w 5434496"/>
              <a:gd name="connsiteY1586" fmla="*/ 3332733 h 4903598"/>
              <a:gd name="connsiteX1587" fmla="*/ 243160 w 5434496"/>
              <a:gd name="connsiteY1587" fmla="*/ 3342805 h 4903598"/>
              <a:gd name="connsiteX1588" fmla="*/ 96677 w 5434496"/>
              <a:gd name="connsiteY1588" fmla="*/ 3349715 h 4903598"/>
              <a:gd name="connsiteX1589" fmla="*/ 37019 w 5434496"/>
              <a:gd name="connsiteY1589" fmla="*/ 3298689 h 4903598"/>
              <a:gd name="connsiteX1590" fmla="*/ 42346 w 5434496"/>
              <a:gd name="connsiteY1590" fmla="*/ 3241285 h 4903598"/>
              <a:gd name="connsiteX1591" fmla="*/ 53847 w 5434496"/>
              <a:gd name="connsiteY1591" fmla="*/ 3184946 h 4903598"/>
              <a:gd name="connsiteX1592" fmla="*/ 53847 w 5434496"/>
              <a:gd name="connsiteY1592" fmla="*/ 3184827 h 4903598"/>
              <a:gd name="connsiteX1593" fmla="*/ 45358 w 5434496"/>
              <a:gd name="connsiteY1593" fmla="*/ 3087027 h 4903598"/>
              <a:gd name="connsiteX1594" fmla="*/ 46004 w 5434496"/>
              <a:gd name="connsiteY1594" fmla="*/ 3086337 h 4903598"/>
              <a:gd name="connsiteX1595" fmla="*/ 44498 w 5434496"/>
              <a:gd name="connsiteY1595" fmla="*/ 3086049 h 4903598"/>
              <a:gd name="connsiteX1596" fmla="*/ 44498 w 5434496"/>
              <a:gd name="connsiteY1596" fmla="*/ 3060604 h 4903598"/>
              <a:gd name="connsiteX1597" fmla="*/ 44454 w 5434496"/>
              <a:gd name="connsiteY1597" fmla="*/ 3059309 h 4903598"/>
              <a:gd name="connsiteX1598" fmla="*/ 44071 w 5434496"/>
              <a:gd name="connsiteY1598" fmla="*/ 3061042 h 4903598"/>
              <a:gd name="connsiteX1599" fmla="*/ 35427 w 5434496"/>
              <a:gd name="connsiteY1599" fmla="*/ 2997575 h 4903598"/>
              <a:gd name="connsiteX1600" fmla="*/ 36356 w 5434496"/>
              <a:gd name="connsiteY1600" fmla="*/ 2998619 h 4903598"/>
              <a:gd name="connsiteX1601" fmla="*/ 35973 w 5434496"/>
              <a:gd name="connsiteY1601" fmla="*/ 2996990 h 4903598"/>
              <a:gd name="connsiteX1602" fmla="*/ 23189 w 5434496"/>
              <a:gd name="connsiteY1602" fmla="*/ 2924895 h 4903598"/>
              <a:gd name="connsiteX1603" fmla="*/ 23794 w 5434496"/>
              <a:gd name="connsiteY1603" fmla="*/ 2922143 h 4903598"/>
              <a:gd name="connsiteX1604" fmla="*/ 22687 w 5434496"/>
              <a:gd name="connsiteY1604" fmla="*/ 2923871 h 4903598"/>
              <a:gd name="connsiteX1605" fmla="*/ 22687 w 5434496"/>
              <a:gd name="connsiteY1605" fmla="*/ 2796937 h 4903598"/>
              <a:gd name="connsiteX1606" fmla="*/ 23251 w 5434496"/>
              <a:gd name="connsiteY1606" fmla="*/ 2797667 h 4903598"/>
              <a:gd name="connsiteX1607" fmla="*/ 23188 w 5434496"/>
              <a:gd name="connsiteY1607" fmla="*/ 2797206 h 4903598"/>
              <a:gd name="connsiteX1608" fmla="*/ 14664 w 5434496"/>
              <a:gd name="connsiteY1608" fmla="*/ 2699465 h 4903598"/>
              <a:gd name="connsiteX1609" fmla="*/ 14664 w 5434496"/>
              <a:gd name="connsiteY1609" fmla="*/ 2610222 h 4903598"/>
              <a:gd name="connsiteX1610" fmla="*/ 14664 w 5434496"/>
              <a:gd name="connsiteY1610" fmla="*/ 2533729 h 4903598"/>
              <a:gd name="connsiteX1611" fmla="*/ 15461 w 5434496"/>
              <a:gd name="connsiteY1611" fmla="*/ 2533823 h 4903598"/>
              <a:gd name="connsiteX1612" fmla="*/ 5910 w 5434496"/>
              <a:gd name="connsiteY1612" fmla="*/ 2507972 h 4903598"/>
              <a:gd name="connsiteX1613" fmla="*/ 5910 w 5434496"/>
              <a:gd name="connsiteY1613" fmla="*/ 2494810 h 4903598"/>
              <a:gd name="connsiteX1614" fmla="*/ 14685 w 5434496"/>
              <a:gd name="connsiteY1614" fmla="*/ 2482936 h 4903598"/>
              <a:gd name="connsiteX1615" fmla="*/ 14664 w 5434496"/>
              <a:gd name="connsiteY1615" fmla="*/ 2482734 h 4903598"/>
              <a:gd name="connsiteX1616" fmla="*/ 18925 w 5434496"/>
              <a:gd name="connsiteY1616" fmla="*/ 2452987 h 4903598"/>
              <a:gd name="connsiteX1617" fmla="*/ 20304 w 5434496"/>
              <a:gd name="connsiteY1617" fmla="*/ 2455639 h 4903598"/>
              <a:gd name="connsiteX1618" fmla="*/ 19716 w 5434496"/>
              <a:gd name="connsiteY1618" fmla="*/ 2452948 h 4903598"/>
              <a:gd name="connsiteX1619" fmla="*/ 15460 w 5434496"/>
              <a:gd name="connsiteY1619" fmla="*/ 2316975 h 4903598"/>
              <a:gd name="connsiteX1620" fmla="*/ 16140 w 5434496"/>
              <a:gd name="connsiteY1620" fmla="*/ 2316548 h 4903598"/>
              <a:gd name="connsiteX1621" fmla="*/ 14986 w 5434496"/>
              <a:gd name="connsiteY1621" fmla="*/ 2316713 h 4903598"/>
              <a:gd name="connsiteX1622" fmla="*/ 10728 w 5434496"/>
              <a:gd name="connsiteY1622" fmla="*/ 2265709 h 4903598"/>
              <a:gd name="connsiteX1623" fmla="*/ 14986 w 5434496"/>
              <a:gd name="connsiteY1623" fmla="*/ 2146701 h 4903598"/>
              <a:gd name="connsiteX1624" fmla="*/ 27758 w 5434496"/>
              <a:gd name="connsiteY1624" fmla="*/ 2082945 h 4903598"/>
              <a:gd name="connsiteX1625" fmla="*/ 28505 w 5434496"/>
              <a:gd name="connsiteY1625" fmla="*/ 2080956 h 4903598"/>
              <a:gd name="connsiteX1626" fmla="*/ 26782 w 5434496"/>
              <a:gd name="connsiteY1626" fmla="*/ 2082166 h 4903598"/>
              <a:gd name="connsiteX1627" fmla="*/ 56619 w 5434496"/>
              <a:gd name="connsiteY1627" fmla="*/ 1963217 h 4903598"/>
              <a:gd name="connsiteX1628" fmla="*/ 112031 w 5434496"/>
              <a:gd name="connsiteY1628" fmla="*/ 1924982 h 4903598"/>
              <a:gd name="connsiteX1629" fmla="*/ 320891 w 5434496"/>
              <a:gd name="connsiteY1629" fmla="*/ 1878253 h 4903598"/>
              <a:gd name="connsiteX1630" fmla="*/ 418927 w 5434496"/>
              <a:gd name="connsiteY1630" fmla="*/ 1861259 h 4903598"/>
              <a:gd name="connsiteX1631" fmla="*/ 444503 w 5434496"/>
              <a:gd name="connsiteY1631" fmla="*/ 1831523 h 4903598"/>
              <a:gd name="connsiteX1632" fmla="*/ 431714 w 5434496"/>
              <a:gd name="connsiteY1632" fmla="*/ 1763551 h 4903598"/>
              <a:gd name="connsiteX1633" fmla="*/ 440240 w 5434496"/>
              <a:gd name="connsiteY1633" fmla="*/ 1670090 h 4903598"/>
              <a:gd name="connsiteX1634" fmla="*/ 440735 w 5434496"/>
              <a:gd name="connsiteY1634" fmla="*/ 1670184 h 4903598"/>
              <a:gd name="connsiteX1635" fmla="*/ 444975 w 5434496"/>
              <a:gd name="connsiteY1635" fmla="*/ 1558564 h 4903598"/>
              <a:gd name="connsiteX1636" fmla="*/ 449232 w 5434496"/>
              <a:gd name="connsiteY1636" fmla="*/ 1449649 h 4903598"/>
              <a:gd name="connsiteX1637" fmla="*/ 457746 w 5434496"/>
              <a:gd name="connsiteY1637" fmla="*/ 1296638 h 4903598"/>
              <a:gd name="connsiteX1638" fmla="*/ 491804 w 5434496"/>
              <a:gd name="connsiteY1638" fmla="*/ 1084123 h 4903598"/>
              <a:gd name="connsiteX1639" fmla="*/ 492008 w 5434496"/>
              <a:gd name="connsiteY1639" fmla="*/ 1084258 h 4903598"/>
              <a:gd name="connsiteX1640" fmla="*/ 493714 w 5434496"/>
              <a:gd name="connsiteY1640" fmla="*/ 1054141 h 4903598"/>
              <a:gd name="connsiteX1641" fmla="*/ 525981 w 5434496"/>
              <a:gd name="connsiteY1641" fmla="*/ 969881 h 4903598"/>
              <a:gd name="connsiteX1642" fmla="*/ 632210 w 5434496"/>
              <a:gd name="connsiteY1642" fmla="*/ 923138 h 4903598"/>
              <a:gd name="connsiteX1643" fmla="*/ 827671 w 5434496"/>
              <a:gd name="connsiteY1643" fmla="*/ 880643 h 4903598"/>
              <a:gd name="connsiteX1644" fmla="*/ 865914 w 5434496"/>
              <a:gd name="connsiteY1644" fmla="*/ 880643 h 4903598"/>
              <a:gd name="connsiteX1645" fmla="*/ 865799 w 5434496"/>
              <a:gd name="connsiteY1645" fmla="*/ 881151 h 4903598"/>
              <a:gd name="connsiteX1646" fmla="*/ 866448 w 5434496"/>
              <a:gd name="connsiteY1646" fmla="*/ 880107 h 4903598"/>
              <a:gd name="connsiteX1647" fmla="*/ 896249 w 5434496"/>
              <a:gd name="connsiteY1647" fmla="*/ 871607 h 4903598"/>
              <a:gd name="connsiteX1648" fmla="*/ 898155 w 5434496"/>
              <a:gd name="connsiteY1648" fmla="*/ 872670 h 4903598"/>
              <a:gd name="connsiteX1649" fmla="*/ 896894 w 5434496"/>
              <a:gd name="connsiteY1649" fmla="*/ 871170 h 4903598"/>
              <a:gd name="connsiteX1650" fmla="*/ 922443 w 5434496"/>
              <a:gd name="connsiteY1650" fmla="*/ 841425 h 4903598"/>
              <a:gd name="connsiteX1651" fmla="*/ 919781 w 5434496"/>
              <a:gd name="connsiteY1651" fmla="*/ 803181 h 4903598"/>
              <a:gd name="connsiteX1652" fmla="*/ 926609 w 5434496"/>
              <a:gd name="connsiteY1652" fmla="*/ 765444 h 4903598"/>
              <a:gd name="connsiteX1653" fmla="*/ 925556 w 5434496"/>
              <a:gd name="connsiteY1653" fmla="*/ 765994 h 4903598"/>
              <a:gd name="connsiteX1654" fmla="*/ 942959 w 5434496"/>
              <a:gd name="connsiteY1654" fmla="*/ 718905 h 4903598"/>
              <a:gd name="connsiteX1655" fmla="*/ 943909 w 5434496"/>
              <a:gd name="connsiteY1655" fmla="*/ 722317 h 4903598"/>
              <a:gd name="connsiteX1656" fmla="*/ 943734 w 5434496"/>
              <a:gd name="connsiteY1656" fmla="*/ 718195 h 4903598"/>
              <a:gd name="connsiteX1657" fmla="*/ 982057 w 5434496"/>
              <a:gd name="connsiteY1657" fmla="*/ 488731 h 4903598"/>
              <a:gd name="connsiteX1658" fmla="*/ 986316 w 5434496"/>
              <a:gd name="connsiteY1658" fmla="*/ 471734 h 4903598"/>
              <a:gd name="connsiteX1659" fmla="*/ 1007607 w 5434496"/>
              <a:gd name="connsiteY1659" fmla="*/ 374000 h 4903598"/>
              <a:gd name="connsiteX1660" fmla="*/ 1009736 w 5434496"/>
              <a:gd name="connsiteY1660" fmla="*/ 340536 h 4903598"/>
              <a:gd name="connsiteX1661" fmla="*/ 1024634 w 5434496"/>
              <a:gd name="connsiteY1661" fmla="*/ 310272 h 4903598"/>
              <a:gd name="connsiteX1662" fmla="*/ 1023992 w 5434496"/>
              <a:gd name="connsiteY1662" fmla="*/ 309782 h 4903598"/>
              <a:gd name="connsiteX1663" fmla="*/ 1096398 w 5434496"/>
              <a:gd name="connsiteY1663" fmla="*/ 182289 h 4903598"/>
              <a:gd name="connsiteX1664" fmla="*/ 1253987 w 5434496"/>
              <a:gd name="connsiteY1664" fmla="*/ 114294 h 4903598"/>
              <a:gd name="connsiteX1665" fmla="*/ 1343429 w 5434496"/>
              <a:gd name="connsiteY1665" fmla="*/ 97294 h 4903598"/>
              <a:gd name="connsiteX1666" fmla="*/ 1349381 w 5434496"/>
              <a:gd name="connsiteY1666" fmla="*/ 96658 h 4903598"/>
              <a:gd name="connsiteX1667" fmla="*/ 1435098 w 5434496"/>
              <a:gd name="connsiteY1667" fmla="*/ 77261 h 4903598"/>
              <a:gd name="connsiteX1668" fmla="*/ 1530172 w 5434496"/>
              <a:gd name="connsiteY1668" fmla="*/ 59667 h 4903598"/>
              <a:gd name="connsiteX1669" fmla="*/ 1530711 w 5434496"/>
              <a:gd name="connsiteY1669" fmla="*/ 59787 h 4903598"/>
              <a:gd name="connsiteX1670" fmla="*/ 1572594 w 5434496"/>
              <a:gd name="connsiteY1670" fmla="*/ 55606 h 4903598"/>
              <a:gd name="connsiteX1671" fmla="*/ 1572510 w 5434496"/>
              <a:gd name="connsiteY1671" fmla="*/ 55572 h 4903598"/>
              <a:gd name="connsiteX1672" fmla="*/ 1653844 w 5434496"/>
              <a:gd name="connsiteY1672" fmla="*/ 47383 h 4903598"/>
              <a:gd name="connsiteX1673" fmla="*/ 1654050 w 5434496"/>
              <a:gd name="connsiteY1673" fmla="*/ 47482 h 4903598"/>
              <a:gd name="connsiteX1674" fmla="*/ 1654050 w 5434496"/>
              <a:gd name="connsiteY1674" fmla="*/ 47049 h 4903598"/>
              <a:gd name="connsiteX1675" fmla="*/ 1811571 w 5434496"/>
              <a:gd name="connsiteY1675" fmla="*/ 30047 h 4903598"/>
              <a:gd name="connsiteX1676" fmla="*/ 2126612 w 5434496"/>
              <a:gd name="connsiteY1676" fmla="*/ 8795 h 4903598"/>
              <a:gd name="connsiteX1677" fmla="*/ 2390566 w 5434496"/>
              <a:gd name="connsiteY1677" fmla="*/ 4544 h 4903598"/>
              <a:gd name="connsiteX1678" fmla="*/ 2398659 w 5434496"/>
              <a:gd name="connsiteY1678" fmla="*/ 3939 h 490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</a:cxnLst>
            <a:rect l="l" t="t" r="r" b="b"/>
            <a:pathLst>
              <a:path w="5434496" h="4903598">
                <a:moveTo>
                  <a:pt x="4072263" y="4735791"/>
                </a:moveTo>
                <a:lnTo>
                  <a:pt x="4071739" y="4737991"/>
                </a:lnTo>
                <a:lnTo>
                  <a:pt x="4073336" y="4735971"/>
                </a:lnTo>
                <a:close/>
                <a:moveTo>
                  <a:pt x="4021818" y="4706533"/>
                </a:moveTo>
                <a:lnTo>
                  <a:pt x="4021471" y="4706884"/>
                </a:lnTo>
                <a:lnTo>
                  <a:pt x="4022493" y="4706697"/>
                </a:lnTo>
                <a:lnTo>
                  <a:pt x="4022441" y="4706568"/>
                </a:lnTo>
                <a:close/>
                <a:moveTo>
                  <a:pt x="2858537" y="4680472"/>
                </a:moveTo>
                <a:lnTo>
                  <a:pt x="2858537" y="4680865"/>
                </a:lnTo>
                <a:lnTo>
                  <a:pt x="2858556" y="4680891"/>
                </a:lnTo>
                <a:lnTo>
                  <a:pt x="2858567" y="4680488"/>
                </a:lnTo>
                <a:close/>
                <a:moveTo>
                  <a:pt x="2911002" y="4676133"/>
                </a:moveTo>
                <a:lnTo>
                  <a:pt x="2911002" y="4676167"/>
                </a:lnTo>
                <a:lnTo>
                  <a:pt x="2911040" y="4676154"/>
                </a:lnTo>
                <a:close/>
                <a:moveTo>
                  <a:pt x="3969345" y="4658382"/>
                </a:moveTo>
                <a:lnTo>
                  <a:pt x="3970023" y="4658909"/>
                </a:lnTo>
                <a:lnTo>
                  <a:pt x="3970806" y="4658446"/>
                </a:lnTo>
                <a:close/>
                <a:moveTo>
                  <a:pt x="3507554" y="4649584"/>
                </a:moveTo>
                <a:lnTo>
                  <a:pt x="3506794" y="4651046"/>
                </a:lnTo>
                <a:lnTo>
                  <a:pt x="3506171" y="4654160"/>
                </a:lnTo>
                <a:lnTo>
                  <a:pt x="3508403" y="4652325"/>
                </a:lnTo>
                <a:lnTo>
                  <a:pt x="3507629" y="4650294"/>
                </a:lnTo>
                <a:close/>
                <a:moveTo>
                  <a:pt x="3104910" y="4640517"/>
                </a:moveTo>
                <a:lnTo>
                  <a:pt x="3098983" y="4641545"/>
                </a:lnTo>
                <a:lnTo>
                  <a:pt x="3100837" y="4641545"/>
                </a:lnTo>
                <a:close/>
                <a:moveTo>
                  <a:pt x="3312349" y="4623732"/>
                </a:moveTo>
                <a:lnTo>
                  <a:pt x="3311254" y="4624625"/>
                </a:lnTo>
                <a:lnTo>
                  <a:pt x="3311605" y="4624889"/>
                </a:lnTo>
                <a:close/>
                <a:moveTo>
                  <a:pt x="3262691" y="4611887"/>
                </a:moveTo>
                <a:lnTo>
                  <a:pt x="3262739" y="4611933"/>
                </a:lnTo>
                <a:lnTo>
                  <a:pt x="3263685" y="4612045"/>
                </a:lnTo>
                <a:close/>
                <a:moveTo>
                  <a:pt x="3370373" y="4608789"/>
                </a:moveTo>
                <a:lnTo>
                  <a:pt x="3370196" y="4608843"/>
                </a:lnTo>
                <a:lnTo>
                  <a:pt x="3370395" y="4609141"/>
                </a:lnTo>
                <a:close/>
                <a:moveTo>
                  <a:pt x="3782641" y="4602384"/>
                </a:moveTo>
                <a:lnTo>
                  <a:pt x="3785169" y="4605753"/>
                </a:lnTo>
                <a:lnTo>
                  <a:pt x="3785877" y="4605517"/>
                </a:lnTo>
                <a:close/>
                <a:moveTo>
                  <a:pt x="3247006" y="4594997"/>
                </a:moveTo>
                <a:lnTo>
                  <a:pt x="3246111" y="4595184"/>
                </a:lnTo>
                <a:lnTo>
                  <a:pt x="3246364" y="4595540"/>
                </a:lnTo>
                <a:lnTo>
                  <a:pt x="3247358" y="4596536"/>
                </a:lnTo>
                <a:lnTo>
                  <a:pt x="3246993" y="4595076"/>
                </a:lnTo>
                <a:close/>
                <a:moveTo>
                  <a:pt x="3771761" y="4589230"/>
                </a:moveTo>
                <a:lnTo>
                  <a:pt x="3761778" y="4595819"/>
                </a:lnTo>
                <a:cubicBezTo>
                  <a:pt x="3753279" y="4595819"/>
                  <a:pt x="3761778" y="4604315"/>
                  <a:pt x="3757529" y="4600067"/>
                </a:cubicBezTo>
                <a:cubicBezTo>
                  <a:pt x="3757529" y="4595819"/>
                  <a:pt x="3757529" y="4595819"/>
                  <a:pt x="3761778" y="4595819"/>
                </a:cubicBezTo>
                <a:lnTo>
                  <a:pt x="3775859" y="4595819"/>
                </a:lnTo>
                <a:lnTo>
                  <a:pt x="3772714" y="4592775"/>
                </a:lnTo>
                <a:close/>
                <a:moveTo>
                  <a:pt x="4332048" y="4586201"/>
                </a:moveTo>
                <a:lnTo>
                  <a:pt x="4331243" y="4586361"/>
                </a:lnTo>
                <a:lnTo>
                  <a:pt x="4331729" y="4586430"/>
                </a:lnTo>
                <a:close/>
                <a:moveTo>
                  <a:pt x="3468357" y="4583503"/>
                </a:moveTo>
                <a:lnTo>
                  <a:pt x="3471322" y="4589463"/>
                </a:lnTo>
                <a:lnTo>
                  <a:pt x="3476936" y="4586638"/>
                </a:lnTo>
                <a:lnTo>
                  <a:pt x="3476858" y="4586278"/>
                </a:lnTo>
                <a:close/>
                <a:moveTo>
                  <a:pt x="4366853" y="4578236"/>
                </a:moveTo>
                <a:lnTo>
                  <a:pt x="4366217" y="4581180"/>
                </a:lnTo>
                <a:lnTo>
                  <a:pt x="4367539" y="4581554"/>
                </a:lnTo>
                <a:close/>
                <a:moveTo>
                  <a:pt x="4150149" y="4536336"/>
                </a:moveTo>
                <a:lnTo>
                  <a:pt x="4149939" y="4536613"/>
                </a:lnTo>
                <a:lnTo>
                  <a:pt x="4154527" y="4536862"/>
                </a:lnTo>
                <a:lnTo>
                  <a:pt x="4155342" y="4536794"/>
                </a:lnTo>
                <a:lnTo>
                  <a:pt x="4154405" y="4536336"/>
                </a:lnTo>
                <a:cubicBezTo>
                  <a:pt x="4154405" y="4536336"/>
                  <a:pt x="4154405" y="4536336"/>
                  <a:pt x="4150149" y="4536336"/>
                </a:cubicBezTo>
                <a:close/>
                <a:moveTo>
                  <a:pt x="3477471" y="4530148"/>
                </a:moveTo>
                <a:lnTo>
                  <a:pt x="3472889" y="4530885"/>
                </a:lnTo>
                <a:lnTo>
                  <a:pt x="3471885" y="4530547"/>
                </a:lnTo>
                <a:lnTo>
                  <a:pt x="3473038" y="4531430"/>
                </a:lnTo>
                <a:lnTo>
                  <a:pt x="3473202" y="4531927"/>
                </a:lnTo>
                <a:close/>
                <a:moveTo>
                  <a:pt x="4086498" y="4523703"/>
                </a:moveTo>
                <a:lnTo>
                  <a:pt x="4086130" y="4524964"/>
                </a:lnTo>
                <a:lnTo>
                  <a:pt x="4087490" y="4524386"/>
                </a:lnTo>
                <a:close/>
                <a:moveTo>
                  <a:pt x="4762537" y="4508886"/>
                </a:moveTo>
                <a:lnTo>
                  <a:pt x="4770390" y="4511068"/>
                </a:lnTo>
                <a:lnTo>
                  <a:pt x="4776634" y="4510547"/>
                </a:lnTo>
                <a:close/>
                <a:moveTo>
                  <a:pt x="4489426" y="4484830"/>
                </a:moveTo>
                <a:lnTo>
                  <a:pt x="4489247" y="4484987"/>
                </a:lnTo>
                <a:lnTo>
                  <a:pt x="4489281" y="4485043"/>
                </a:lnTo>
                <a:close/>
                <a:moveTo>
                  <a:pt x="2288666" y="4479696"/>
                </a:moveTo>
                <a:lnTo>
                  <a:pt x="2296765" y="4493584"/>
                </a:lnTo>
                <a:lnTo>
                  <a:pt x="2296765" y="4495609"/>
                </a:lnTo>
                <a:lnTo>
                  <a:pt x="2298048" y="4493045"/>
                </a:lnTo>
                <a:lnTo>
                  <a:pt x="2298663" y="4489975"/>
                </a:lnTo>
                <a:close/>
                <a:moveTo>
                  <a:pt x="2267641" y="4437296"/>
                </a:moveTo>
                <a:lnTo>
                  <a:pt x="2267233" y="4438983"/>
                </a:lnTo>
                <a:lnTo>
                  <a:pt x="2267609" y="4439904"/>
                </a:lnTo>
                <a:close/>
                <a:moveTo>
                  <a:pt x="4579236" y="4408676"/>
                </a:moveTo>
                <a:lnTo>
                  <a:pt x="4579728" y="4411672"/>
                </a:lnTo>
                <a:lnTo>
                  <a:pt x="4580834" y="4410208"/>
                </a:lnTo>
                <a:close/>
                <a:moveTo>
                  <a:pt x="3115187" y="4390809"/>
                </a:moveTo>
                <a:lnTo>
                  <a:pt x="3115187" y="4392024"/>
                </a:lnTo>
                <a:lnTo>
                  <a:pt x="3118852" y="4391419"/>
                </a:lnTo>
                <a:close/>
                <a:moveTo>
                  <a:pt x="4649491" y="4356238"/>
                </a:moveTo>
                <a:lnTo>
                  <a:pt x="4651523" y="4357846"/>
                </a:lnTo>
                <a:lnTo>
                  <a:pt x="4651528" y="4358001"/>
                </a:lnTo>
                <a:lnTo>
                  <a:pt x="4652704" y="4356830"/>
                </a:lnTo>
                <a:lnTo>
                  <a:pt x="4652089" y="4356590"/>
                </a:lnTo>
                <a:close/>
                <a:moveTo>
                  <a:pt x="4738613" y="4335433"/>
                </a:moveTo>
                <a:lnTo>
                  <a:pt x="4737934" y="4335771"/>
                </a:lnTo>
                <a:lnTo>
                  <a:pt x="4737658" y="4337068"/>
                </a:lnTo>
                <a:lnTo>
                  <a:pt x="4738319" y="4337567"/>
                </a:lnTo>
                <a:close/>
                <a:moveTo>
                  <a:pt x="4682176" y="4323385"/>
                </a:moveTo>
                <a:lnTo>
                  <a:pt x="4682334" y="4323749"/>
                </a:lnTo>
                <a:lnTo>
                  <a:pt x="4682357" y="4323433"/>
                </a:lnTo>
                <a:close/>
                <a:moveTo>
                  <a:pt x="2732184" y="4314516"/>
                </a:moveTo>
                <a:lnTo>
                  <a:pt x="2731211" y="4314760"/>
                </a:lnTo>
                <a:lnTo>
                  <a:pt x="2727823" y="4315005"/>
                </a:lnTo>
                <a:lnTo>
                  <a:pt x="2730606" y="4317503"/>
                </a:lnTo>
                <a:lnTo>
                  <a:pt x="2731851" y="4314935"/>
                </a:lnTo>
                <a:close/>
                <a:moveTo>
                  <a:pt x="4652089" y="4314004"/>
                </a:moveTo>
                <a:lnTo>
                  <a:pt x="4652089" y="4314277"/>
                </a:lnTo>
                <a:lnTo>
                  <a:pt x="4652595" y="4314173"/>
                </a:lnTo>
                <a:lnTo>
                  <a:pt x="4652871" y="4314004"/>
                </a:lnTo>
                <a:close/>
                <a:moveTo>
                  <a:pt x="4550428" y="4293490"/>
                </a:moveTo>
                <a:lnTo>
                  <a:pt x="4550547" y="4293607"/>
                </a:lnTo>
                <a:lnTo>
                  <a:pt x="4550823" y="4293626"/>
                </a:lnTo>
                <a:lnTo>
                  <a:pt x="4550607" y="4293531"/>
                </a:lnTo>
                <a:close/>
                <a:moveTo>
                  <a:pt x="4898810" y="4281235"/>
                </a:moveTo>
                <a:lnTo>
                  <a:pt x="4898799" y="4281247"/>
                </a:lnTo>
                <a:lnTo>
                  <a:pt x="4898947" y="4281247"/>
                </a:lnTo>
                <a:close/>
                <a:moveTo>
                  <a:pt x="4752768" y="4280828"/>
                </a:moveTo>
                <a:lnTo>
                  <a:pt x="4751951" y="4280901"/>
                </a:lnTo>
                <a:lnTo>
                  <a:pt x="4752434" y="4280981"/>
                </a:lnTo>
                <a:close/>
                <a:moveTo>
                  <a:pt x="4584288" y="4275786"/>
                </a:moveTo>
                <a:lnTo>
                  <a:pt x="4584226" y="4276167"/>
                </a:lnTo>
                <a:lnTo>
                  <a:pt x="4581320" y="4276963"/>
                </a:lnTo>
                <a:lnTo>
                  <a:pt x="4584514" y="4277152"/>
                </a:lnTo>
                <a:lnTo>
                  <a:pt x="4585054" y="4277040"/>
                </a:lnTo>
                <a:lnTo>
                  <a:pt x="4584479" y="4277006"/>
                </a:lnTo>
                <a:close/>
                <a:moveTo>
                  <a:pt x="4648546" y="4239349"/>
                </a:moveTo>
                <a:lnTo>
                  <a:pt x="4643491" y="4243080"/>
                </a:lnTo>
                <a:lnTo>
                  <a:pt x="4648374" y="4244416"/>
                </a:lnTo>
                <a:lnTo>
                  <a:pt x="4648391" y="4242663"/>
                </a:lnTo>
                <a:close/>
                <a:moveTo>
                  <a:pt x="2741849" y="4219261"/>
                </a:moveTo>
                <a:lnTo>
                  <a:pt x="2738335" y="4219867"/>
                </a:lnTo>
                <a:lnTo>
                  <a:pt x="2738662" y="4220057"/>
                </a:lnTo>
                <a:close/>
                <a:moveTo>
                  <a:pt x="3306409" y="4204403"/>
                </a:moveTo>
                <a:lnTo>
                  <a:pt x="3306297" y="4205754"/>
                </a:lnTo>
                <a:lnTo>
                  <a:pt x="3306776" y="4205070"/>
                </a:lnTo>
                <a:lnTo>
                  <a:pt x="3306735" y="4205058"/>
                </a:lnTo>
                <a:close/>
                <a:moveTo>
                  <a:pt x="3809343" y="4199394"/>
                </a:moveTo>
                <a:lnTo>
                  <a:pt x="3807543" y="4199594"/>
                </a:lnTo>
                <a:lnTo>
                  <a:pt x="3808184" y="4199738"/>
                </a:lnTo>
                <a:lnTo>
                  <a:pt x="3807495" y="4204283"/>
                </a:lnTo>
                <a:lnTo>
                  <a:pt x="3818720" y="4203138"/>
                </a:lnTo>
                <a:close/>
                <a:moveTo>
                  <a:pt x="3412941" y="4195865"/>
                </a:moveTo>
                <a:lnTo>
                  <a:pt x="3412310" y="4195911"/>
                </a:lnTo>
                <a:lnTo>
                  <a:pt x="3412777" y="4196190"/>
                </a:lnTo>
                <a:lnTo>
                  <a:pt x="3412804" y="4196469"/>
                </a:lnTo>
                <a:lnTo>
                  <a:pt x="3413051" y="4196223"/>
                </a:lnTo>
                <a:close/>
                <a:moveTo>
                  <a:pt x="3461501" y="4174965"/>
                </a:moveTo>
                <a:lnTo>
                  <a:pt x="3462422" y="4176709"/>
                </a:lnTo>
                <a:lnTo>
                  <a:pt x="3462806" y="4176257"/>
                </a:lnTo>
                <a:close/>
                <a:moveTo>
                  <a:pt x="3302006" y="4127340"/>
                </a:moveTo>
                <a:lnTo>
                  <a:pt x="3301905" y="4127483"/>
                </a:lnTo>
                <a:lnTo>
                  <a:pt x="3310357" y="4127483"/>
                </a:lnTo>
                <a:lnTo>
                  <a:pt x="3310964" y="4127716"/>
                </a:lnTo>
                <a:lnTo>
                  <a:pt x="3311544" y="4127399"/>
                </a:lnTo>
                <a:lnTo>
                  <a:pt x="3310890" y="4127470"/>
                </a:lnTo>
                <a:cubicBezTo>
                  <a:pt x="3306623" y="4127470"/>
                  <a:pt x="3306623" y="4127470"/>
                  <a:pt x="3302357" y="4127470"/>
                </a:cubicBezTo>
                <a:close/>
                <a:moveTo>
                  <a:pt x="4471415" y="4123615"/>
                </a:moveTo>
                <a:lnTo>
                  <a:pt x="4464531" y="4128317"/>
                </a:lnTo>
                <a:lnTo>
                  <a:pt x="4469451" y="4130513"/>
                </a:lnTo>
                <a:close/>
                <a:moveTo>
                  <a:pt x="4712949" y="4105989"/>
                </a:moveTo>
                <a:lnTo>
                  <a:pt x="4712353" y="4106194"/>
                </a:lnTo>
                <a:lnTo>
                  <a:pt x="4712763" y="4106463"/>
                </a:lnTo>
                <a:close/>
                <a:moveTo>
                  <a:pt x="2371034" y="4103204"/>
                </a:moveTo>
                <a:lnTo>
                  <a:pt x="2371729" y="4103901"/>
                </a:lnTo>
                <a:lnTo>
                  <a:pt x="2375682" y="4105623"/>
                </a:lnTo>
                <a:close/>
                <a:moveTo>
                  <a:pt x="3575923" y="4083677"/>
                </a:moveTo>
                <a:lnTo>
                  <a:pt x="3574892" y="4084277"/>
                </a:lnTo>
                <a:lnTo>
                  <a:pt x="3574743" y="4087002"/>
                </a:lnTo>
                <a:close/>
                <a:moveTo>
                  <a:pt x="2318544" y="4071957"/>
                </a:moveTo>
                <a:lnTo>
                  <a:pt x="2318022" y="4072998"/>
                </a:lnTo>
                <a:lnTo>
                  <a:pt x="2320165" y="4073196"/>
                </a:lnTo>
                <a:close/>
                <a:moveTo>
                  <a:pt x="1605496" y="4033837"/>
                </a:moveTo>
                <a:lnTo>
                  <a:pt x="1595787" y="4035961"/>
                </a:lnTo>
                <a:lnTo>
                  <a:pt x="1596203" y="4036428"/>
                </a:lnTo>
                <a:cubicBezTo>
                  <a:pt x="1597534" y="4038289"/>
                  <a:pt x="1598999" y="4039487"/>
                  <a:pt x="1600928" y="4038888"/>
                </a:cubicBezTo>
                <a:close/>
                <a:moveTo>
                  <a:pt x="4319632" y="4018056"/>
                </a:moveTo>
                <a:lnTo>
                  <a:pt x="4312896" y="4020062"/>
                </a:lnTo>
                <a:lnTo>
                  <a:pt x="4319662" y="4021810"/>
                </a:lnTo>
                <a:lnTo>
                  <a:pt x="4319864" y="4022827"/>
                </a:lnTo>
                <a:lnTo>
                  <a:pt x="4320014" y="4022515"/>
                </a:lnTo>
                <a:close/>
                <a:moveTo>
                  <a:pt x="3643030" y="3977584"/>
                </a:moveTo>
                <a:lnTo>
                  <a:pt x="3644157" y="3979433"/>
                </a:lnTo>
                <a:cubicBezTo>
                  <a:pt x="3648945" y="3983084"/>
                  <a:pt x="3653999" y="3983483"/>
                  <a:pt x="3659319" y="3982154"/>
                </a:cubicBezTo>
                <a:lnTo>
                  <a:pt x="3660133" y="3981784"/>
                </a:lnTo>
                <a:close/>
                <a:moveTo>
                  <a:pt x="5256543" y="3948556"/>
                </a:moveTo>
                <a:cubicBezTo>
                  <a:pt x="5262955" y="3947534"/>
                  <a:pt x="5273644" y="3949580"/>
                  <a:pt x="5277919" y="3949580"/>
                </a:cubicBezTo>
                <a:cubicBezTo>
                  <a:pt x="5312122" y="3953675"/>
                  <a:pt x="5346324" y="3957770"/>
                  <a:pt x="5380526" y="3961864"/>
                </a:cubicBezTo>
                <a:cubicBezTo>
                  <a:pt x="5380526" y="3965959"/>
                  <a:pt x="5380526" y="3970054"/>
                  <a:pt x="5380526" y="3974148"/>
                </a:cubicBezTo>
                <a:cubicBezTo>
                  <a:pt x="5367700" y="3974148"/>
                  <a:pt x="5350600" y="3965959"/>
                  <a:pt x="5337773" y="3978243"/>
                </a:cubicBezTo>
                <a:lnTo>
                  <a:pt x="5322441" y="3975796"/>
                </a:lnTo>
                <a:lnTo>
                  <a:pt x="5337533" y="3978243"/>
                </a:lnTo>
                <a:cubicBezTo>
                  <a:pt x="5324908" y="3980291"/>
                  <a:pt x="5312283" y="3981314"/>
                  <a:pt x="5299657" y="3979779"/>
                </a:cubicBezTo>
                <a:lnTo>
                  <a:pt x="5262532" y="3966232"/>
                </a:lnTo>
                <a:lnTo>
                  <a:pt x="5260818" y="3965959"/>
                </a:lnTo>
                <a:cubicBezTo>
                  <a:pt x="5247991" y="3953675"/>
                  <a:pt x="5250129" y="3949580"/>
                  <a:pt x="5256543" y="3948556"/>
                </a:cubicBezTo>
                <a:close/>
                <a:moveTo>
                  <a:pt x="3399727" y="3937051"/>
                </a:moveTo>
                <a:lnTo>
                  <a:pt x="3399692" y="3937183"/>
                </a:lnTo>
                <a:lnTo>
                  <a:pt x="3399808" y="3937067"/>
                </a:lnTo>
                <a:close/>
                <a:moveTo>
                  <a:pt x="4230860" y="3925902"/>
                </a:moveTo>
                <a:lnTo>
                  <a:pt x="4230466" y="3927513"/>
                </a:lnTo>
                <a:lnTo>
                  <a:pt x="4233033" y="3927222"/>
                </a:lnTo>
                <a:close/>
                <a:moveTo>
                  <a:pt x="3293297" y="3918679"/>
                </a:moveTo>
                <a:lnTo>
                  <a:pt x="3293298" y="3918952"/>
                </a:lnTo>
                <a:lnTo>
                  <a:pt x="3294067" y="3919978"/>
                </a:lnTo>
                <a:close/>
                <a:moveTo>
                  <a:pt x="5103274" y="3918257"/>
                </a:moveTo>
                <a:lnTo>
                  <a:pt x="5100336" y="3918309"/>
                </a:lnTo>
                <a:lnTo>
                  <a:pt x="5103780" y="3918782"/>
                </a:lnTo>
                <a:close/>
                <a:moveTo>
                  <a:pt x="1024755" y="3910378"/>
                </a:moveTo>
                <a:lnTo>
                  <a:pt x="1025530" y="3912057"/>
                </a:lnTo>
                <a:lnTo>
                  <a:pt x="1027555" y="3911247"/>
                </a:lnTo>
                <a:close/>
                <a:moveTo>
                  <a:pt x="5013649" y="3905620"/>
                </a:moveTo>
                <a:lnTo>
                  <a:pt x="5012439" y="3906225"/>
                </a:lnTo>
                <a:lnTo>
                  <a:pt x="5015363" y="3906627"/>
                </a:lnTo>
                <a:lnTo>
                  <a:pt x="5014214" y="3906178"/>
                </a:lnTo>
                <a:close/>
                <a:moveTo>
                  <a:pt x="2335293" y="3893735"/>
                </a:moveTo>
                <a:lnTo>
                  <a:pt x="2332768" y="3894365"/>
                </a:lnTo>
                <a:lnTo>
                  <a:pt x="2334082" y="3896755"/>
                </a:lnTo>
                <a:close/>
                <a:moveTo>
                  <a:pt x="5235821" y="3888958"/>
                </a:moveTo>
                <a:lnTo>
                  <a:pt x="5239577" y="3889390"/>
                </a:lnTo>
                <a:cubicBezTo>
                  <a:pt x="5239577" y="3889390"/>
                  <a:pt x="5239577" y="3889390"/>
                  <a:pt x="5235325" y="3889390"/>
                </a:cubicBezTo>
                <a:close/>
                <a:moveTo>
                  <a:pt x="4903056" y="3880825"/>
                </a:moveTo>
                <a:lnTo>
                  <a:pt x="4903582" y="3881430"/>
                </a:lnTo>
                <a:lnTo>
                  <a:pt x="4904424" y="3881020"/>
                </a:lnTo>
                <a:close/>
                <a:moveTo>
                  <a:pt x="4945188" y="3877410"/>
                </a:moveTo>
                <a:lnTo>
                  <a:pt x="4942766" y="3877500"/>
                </a:lnTo>
                <a:lnTo>
                  <a:pt x="4944932" y="3879122"/>
                </a:lnTo>
                <a:close/>
                <a:moveTo>
                  <a:pt x="4324760" y="3874720"/>
                </a:moveTo>
                <a:lnTo>
                  <a:pt x="4324109" y="3875134"/>
                </a:lnTo>
                <a:lnTo>
                  <a:pt x="4324109" y="3875727"/>
                </a:lnTo>
                <a:lnTo>
                  <a:pt x="4324943" y="3875082"/>
                </a:lnTo>
                <a:close/>
                <a:moveTo>
                  <a:pt x="2403880" y="3825513"/>
                </a:moveTo>
                <a:lnTo>
                  <a:pt x="2403878" y="3825553"/>
                </a:lnTo>
                <a:lnTo>
                  <a:pt x="2403511" y="3826015"/>
                </a:lnTo>
                <a:lnTo>
                  <a:pt x="2404101" y="3825846"/>
                </a:lnTo>
                <a:close/>
                <a:moveTo>
                  <a:pt x="1189990" y="3808041"/>
                </a:moveTo>
                <a:lnTo>
                  <a:pt x="1185489" y="3808196"/>
                </a:lnTo>
                <a:lnTo>
                  <a:pt x="1190448" y="3809647"/>
                </a:lnTo>
                <a:lnTo>
                  <a:pt x="1190497" y="3809544"/>
                </a:lnTo>
                <a:lnTo>
                  <a:pt x="1190486" y="3809547"/>
                </a:lnTo>
                <a:close/>
                <a:moveTo>
                  <a:pt x="1088069" y="3796757"/>
                </a:moveTo>
                <a:lnTo>
                  <a:pt x="1087531" y="3797026"/>
                </a:lnTo>
                <a:lnTo>
                  <a:pt x="1088260" y="3796922"/>
                </a:lnTo>
                <a:close/>
                <a:moveTo>
                  <a:pt x="1143893" y="3794400"/>
                </a:moveTo>
                <a:lnTo>
                  <a:pt x="1142077" y="3795307"/>
                </a:lnTo>
                <a:lnTo>
                  <a:pt x="1143675" y="3796902"/>
                </a:lnTo>
                <a:lnTo>
                  <a:pt x="1146756" y="3795650"/>
                </a:lnTo>
                <a:lnTo>
                  <a:pt x="1143859" y="3795277"/>
                </a:lnTo>
                <a:close/>
                <a:moveTo>
                  <a:pt x="1532062" y="3778462"/>
                </a:moveTo>
                <a:lnTo>
                  <a:pt x="1530996" y="3779173"/>
                </a:lnTo>
                <a:lnTo>
                  <a:pt x="1531180" y="3779814"/>
                </a:lnTo>
                <a:lnTo>
                  <a:pt x="1531281" y="3780449"/>
                </a:lnTo>
                <a:lnTo>
                  <a:pt x="1531356" y="3780555"/>
                </a:lnTo>
                <a:lnTo>
                  <a:pt x="1531180" y="3779814"/>
                </a:lnTo>
                <a:close/>
                <a:moveTo>
                  <a:pt x="5324567" y="3775557"/>
                </a:moveTo>
                <a:cubicBezTo>
                  <a:pt x="5337533" y="3775557"/>
                  <a:pt x="5333211" y="3787841"/>
                  <a:pt x="5337533" y="3796031"/>
                </a:cubicBezTo>
                <a:cubicBezTo>
                  <a:pt x="5333211" y="3808314"/>
                  <a:pt x="5324567" y="3816504"/>
                  <a:pt x="5315922" y="3816504"/>
                </a:cubicBezTo>
                <a:cubicBezTo>
                  <a:pt x="5298633" y="3816504"/>
                  <a:pt x="5298633" y="3800125"/>
                  <a:pt x="5298633" y="3791936"/>
                </a:cubicBezTo>
                <a:cubicBezTo>
                  <a:pt x="5298633" y="3779652"/>
                  <a:pt x="5311601" y="3775557"/>
                  <a:pt x="5324567" y="3775557"/>
                </a:cubicBezTo>
                <a:close/>
                <a:moveTo>
                  <a:pt x="1888847" y="3774063"/>
                </a:moveTo>
                <a:lnTo>
                  <a:pt x="1888460" y="3774449"/>
                </a:lnTo>
                <a:lnTo>
                  <a:pt x="1888812" y="3775325"/>
                </a:lnTo>
                <a:lnTo>
                  <a:pt x="1888847" y="3775281"/>
                </a:lnTo>
                <a:cubicBezTo>
                  <a:pt x="1890976" y="3775281"/>
                  <a:pt x="1889912" y="3775281"/>
                  <a:pt x="1888847" y="3774751"/>
                </a:cubicBezTo>
                <a:close/>
                <a:moveTo>
                  <a:pt x="2649885" y="3758161"/>
                </a:moveTo>
                <a:lnTo>
                  <a:pt x="2649849" y="3758340"/>
                </a:lnTo>
                <a:lnTo>
                  <a:pt x="2649990" y="3758200"/>
                </a:lnTo>
                <a:close/>
                <a:moveTo>
                  <a:pt x="4134461" y="3749381"/>
                </a:moveTo>
                <a:lnTo>
                  <a:pt x="4134151" y="3749619"/>
                </a:lnTo>
                <a:lnTo>
                  <a:pt x="4135186" y="3749787"/>
                </a:lnTo>
                <a:close/>
                <a:moveTo>
                  <a:pt x="1999701" y="3744946"/>
                </a:moveTo>
                <a:lnTo>
                  <a:pt x="1999055" y="3745140"/>
                </a:lnTo>
                <a:lnTo>
                  <a:pt x="1999563" y="3746233"/>
                </a:lnTo>
                <a:close/>
                <a:moveTo>
                  <a:pt x="4929068" y="3732858"/>
                </a:moveTo>
                <a:lnTo>
                  <a:pt x="4929076" y="3732908"/>
                </a:lnTo>
                <a:lnTo>
                  <a:pt x="4929126" y="3732858"/>
                </a:lnTo>
                <a:close/>
                <a:moveTo>
                  <a:pt x="2706454" y="3727782"/>
                </a:moveTo>
                <a:lnTo>
                  <a:pt x="2706469" y="3727887"/>
                </a:lnTo>
                <a:lnTo>
                  <a:pt x="2706103" y="3728626"/>
                </a:lnTo>
                <a:lnTo>
                  <a:pt x="2706889" y="3727840"/>
                </a:lnTo>
                <a:lnTo>
                  <a:pt x="2706900" y="3727821"/>
                </a:lnTo>
                <a:close/>
                <a:moveTo>
                  <a:pt x="2801801" y="3717907"/>
                </a:moveTo>
                <a:lnTo>
                  <a:pt x="2803133" y="3721896"/>
                </a:lnTo>
                <a:lnTo>
                  <a:pt x="2804833" y="3719336"/>
                </a:lnTo>
                <a:lnTo>
                  <a:pt x="2805177" y="3719488"/>
                </a:lnTo>
                <a:lnTo>
                  <a:pt x="2805064" y="3719341"/>
                </a:lnTo>
                <a:lnTo>
                  <a:pt x="2804833" y="3719336"/>
                </a:lnTo>
                <a:close/>
                <a:moveTo>
                  <a:pt x="2673475" y="3663893"/>
                </a:moveTo>
                <a:lnTo>
                  <a:pt x="2675018" y="3664994"/>
                </a:lnTo>
                <a:lnTo>
                  <a:pt x="2677298" y="3665137"/>
                </a:lnTo>
                <a:lnTo>
                  <a:pt x="2676959" y="3663893"/>
                </a:lnTo>
                <a:close/>
                <a:moveTo>
                  <a:pt x="2728386" y="3663690"/>
                </a:moveTo>
                <a:lnTo>
                  <a:pt x="2727985" y="3663893"/>
                </a:lnTo>
                <a:lnTo>
                  <a:pt x="2719415" y="3663893"/>
                </a:lnTo>
                <a:lnTo>
                  <a:pt x="2726536" y="3667049"/>
                </a:lnTo>
                <a:lnTo>
                  <a:pt x="2728181" y="3664059"/>
                </a:lnTo>
                <a:close/>
                <a:moveTo>
                  <a:pt x="858237" y="3660132"/>
                </a:moveTo>
                <a:lnTo>
                  <a:pt x="857750" y="3660367"/>
                </a:lnTo>
                <a:lnTo>
                  <a:pt x="858486" y="3660599"/>
                </a:lnTo>
                <a:lnTo>
                  <a:pt x="859026" y="3661083"/>
                </a:lnTo>
                <a:lnTo>
                  <a:pt x="858682" y="3660155"/>
                </a:lnTo>
                <a:close/>
                <a:moveTo>
                  <a:pt x="4750980" y="3628465"/>
                </a:moveTo>
                <a:lnTo>
                  <a:pt x="4749749" y="3630048"/>
                </a:lnTo>
                <a:lnTo>
                  <a:pt x="4749229" y="3629815"/>
                </a:lnTo>
                <a:lnTo>
                  <a:pt x="4749689" y="3630820"/>
                </a:lnTo>
                <a:lnTo>
                  <a:pt x="4750406" y="3630710"/>
                </a:lnTo>
                <a:close/>
                <a:moveTo>
                  <a:pt x="2762249" y="3608576"/>
                </a:moveTo>
                <a:lnTo>
                  <a:pt x="2761893" y="3608880"/>
                </a:lnTo>
                <a:lnTo>
                  <a:pt x="2761756" y="3609512"/>
                </a:lnTo>
                <a:lnTo>
                  <a:pt x="2762249" y="3608781"/>
                </a:lnTo>
                <a:close/>
                <a:moveTo>
                  <a:pt x="4351470" y="3572628"/>
                </a:moveTo>
                <a:lnTo>
                  <a:pt x="4351057" y="3580058"/>
                </a:lnTo>
                <a:lnTo>
                  <a:pt x="4351821" y="3579865"/>
                </a:lnTo>
                <a:cubicBezTo>
                  <a:pt x="4352881" y="3578271"/>
                  <a:pt x="4353941" y="3576146"/>
                  <a:pt x="4353941" y="3576146"/>
                </a:cubicBezTo>
                <a:close/>
                <a:moveTo>
                  <a:pt x="4648613" y="3548913"/>
                </a:moveTo>
                <a:lnTo>
                  <a:pt x="4648502" y="3550481"/>
                </a:lnTo>
                <a:lnTo>
                  <a:pt x="4648845" y="3550353"/>
                </a:lnTo>
                <a:lnTo>
                  <a:pt x="4651508" y="3550682"/>
                </a:lnTo>
                <a:close/>
                <a:moveTo>
                  <a:pt x="4651063" y="3522735"/>
                </a:moveTo>
                <a:lnTo>
                  <a:pt x="4651779" y="3523650"/>
                </a:lnTo>
                <a:lnTo>
                  <a:pt x="4652269" y="3523500"/>
                </a:lnTo>
                <a:close/>
                <a:moveTo>
                  <a:pt x="4085143" y="3513982"/>
                </a:moveTo>
                <a:lnTo>
                  <a:pt x="4085983" y="3515278"/>
                </a:lnTo>
                <a:cubicBezTo>
                  <a:pt x="4087047" y="3518465"/>
                  <a:pt x="4088910" y="3519793"/>
                  <a:pt x="4091237" y="3519859"/>
                </a:cubicBezTo>
                <a:lnTo>
                  <a:pt x="4098352" y="3517217"/>
                </a:lnTo>
                <a:lnTo>
                  <a:pt x="4097727" y="3517333"/>
                </a:lnTo>
                <a:close/>
                <a:moveTo>
                  <a:pt x="1224865" y="3498078"/>
                </a:moveTo>
                <a:lnTo>
                  <a:pt x="1224309" y="3498955"/>
                </a:lnTo>
                <a:lnTo>
                  <a:pt x="1225730" y="3498350"/>
                </a:lnTo>
                <a:close/>
                <a:moveTo>
                  <a:pt x="5140528" y="3431931"/>
                </a:moveTo>
                <a:cubicBezTo>
                  <a:pt x="5145902" y="3431931"/>
                  <a:pt x="5152352" y="3434086"/>
                  <a:pt x="5158801" y="3434086"/>
                </a:cubicBezTo>
                <a:cubicBezTo>
                  <a:pt x="5180297" y="3442706"/>
                  <a:pt x="5206094" y="3447016"/>
                  <a:pt x="5231891" y="3451326"/>
                </a:cubicBezTo>
                <a:cubicBezTo>
                  <a:pt x="5257687" y="3455636"/>
                  <a:pt x="5244789" y="3472877"/>
                  <a:pt x="5253387" y="3481497"/>
                </a:cubicBezTo>
                <a:cubicBezTo>
                  <a:pt x="5257687" y="3490117"/>
                  <a:pt x="5253387" y="3494427"/>
                  <a:pt x="5249089" y="3498739"/>
                </a:cubicBezTo>
                <a:cubicBezTo>
                  <a:pt x="5236190" y="3507359"/>
                  <a:pt x="5227591" y="3494427"/>
                  <a:pt x="5218992" y="3490117"/>
                </a:cubicBezTo>
                <a:cubicBezTo>
                  <a:pt x="5197496" y="3477187"/>
                  <a:pt x="5184597" y="3455636"/>
                  <a:pt x="5154502" y="3468567"/>
                </a:cubicBezTo>
                <a:cubicBezTo>
                  <a:pt x="5145902" y="3468567"/>
                  <a:pt x="5128705" y="3455636"/>
                  <a:pt x="5128705" y="3442706"/>
                </a:cubicBezTo>
                <a:cubicBezTo>
                  <a:pt x="5130855" y="3434086"/>
                  <a:pt x="5135154" y="3431931"/>
                  <a:pt x="5140528" y="3431931"/>
                </a:cubicBezTo>
                <a:close/>
                <a:moveTo>
                  <a:pt x="3391345" y="3419474"/>
                </a:moveTo>
                <a:lnTo>
                  <a:pt x="3394145" y="3424291"/>
                </a:lnTo>
                <a:lnTo>
                  <a:pt x="3395528" y="3422911"/>
                </a:lnTo>
                <a:lnTo>
                  <a:pt x="3395648" y="3422610"/>
                </a:lnTo>
                <a:lnTo>
                  <a:pt x="3392625" y="3419942"/>
                </a:lnTo>
                <a:close/>
                <a:moveTo>
                  <a:pt x="4039218" y="3413498"/>
                </a:moveTo>
                <a:lnTo>
                  <a:pt x="4039595" y="3415005"/>
                </a:lnTo>
                <a:lnTo>
                  <a:pt x="4039831" y="3413932"/>
                </a:lnTo>
                <a:lnTo>
                  <a:pt x="4040090" y="3413916"/>
                </a:lnTo>
                <a:close/>
                <a:moveTo>
                  <a:pt x="5028045" y="3410007"/>
                </a:moveTo>
                <a:cubicBezTo>
                  <a:pt x="5057505" y="3406336"/>
                  <a:pt x="5094128" y="3416125"/>
                  <a:pt x="5116421" y="3435703"/>
                </a:cubicBezTo>
                <a:cubicBezTo>
                  <a:pt x="5078205" y="3431352"/>
                  <a:pt x="5044234" y="3427002"/>
                  <a:pt x="5001771" y="3418300"/>
                </a:cubicBezTo>
                <a:cubicBezTo>
                  <a:pt x="5009202" y="3413949"/>
                  <a:pt x="5018226" y="3411231"/>
                  <a:pt x="5028045" y="3410007"/>
                </a:cubicBezTo>
                <a:close/>
                <a:moveTo>
                  <a:pt x="1344310" y="3408852"/>
                </a:moveTo>
                <a:lnTo>
                  <a:pt x="1344235" y="3408859"/>
                </a:lnTo>
                <a:lnTo>
                  <a:pt x="1344253" y="3408909"/>
                </a:lnTo>
                <a:close/>
                <a:moveTo>
                  <a:pt x="1832841" y="3401292"/>
                </a:moveTo>
                <a:lnTo>
                  <a:pt x="1833214" y="3403155"/>
                </a:lnTo>
                <a:lnTo>
                  <a:pt x="1833544" y="3401509"/>
                </a:lnTo>
                <a:close/>
                <a:moveTo>
                  <a:pt x="1830610" y="3400605"/>
                </a:moveTo>
                <a:lnTo>
                  <a:pt x="1830604" y="3400608"/>
                </a:lnTo>
                <a:lnTo>
                  <a:pt x="1830622" y="3400609"/>
                </a:lnTo>
                <a:close/>
                <a:moveTo>
                  <a:pt x="1646465" y="3396305"/>
                </a:moveTo>
                <a:lnTo>
                  <a:pt x="1645734" y="3400740"/>
                </a:lnTo>
                <a:lnTo>
                  <a:pt x="1645918" y="3400961"/>
                </a:lnTo>
                <a:lnTo>
                  <a:pt x="1646016" y="3400726"/>
                </a:lnTo>
                <a:lnTo>
                  <a:pt x="1650850" y="3397109"/>
                </a:lnTo>
                <a:lnTo>
                  <a:pt x="1646616" y="3396482"/>
                </a:lnTo>
                <a:close/>
                <a:moveTo>
                  <a:pt x="4004970" y="3371415"/>
                </a:moveTo>
                <a:lnTo>
                  <a:pt x="4004060" y="3371487"/>
                </a:lnTo>
                <a:lnTo>
                  <a:pt x="4004100" y="3371491"/>
                </a:lnTo>
                <a:lnTo>
                  <a:pt x="4004867" y="3372114"/>
                </a:lnTo>
                <a:close/>
                <a:moveTo>
                  <a:pt x="3935851" y="3357774"/>
                </a:moveTo>
                <a:lnTo>
                  <a:pt x="3932892" y="3362840"/>
                </a:lnTo>
                <a:lnTo>
                  <a:pt x="3932349" y="3362925"/>
                </a:lnTo>
                <a:lnTo>
                  <a:pt x="3932360" y="3362930"/>
                </a:lnTo>
                <a:lnTo>
                  <a:pt x="3936913" y="3363473"/>
                </a:lnTo>
                <a:close/>
                <a:moveTo>
                  <a:pt x="1493257" y="3333401"/>
                </a:moveTo>
                <a:lnTo>
                  <a:pt x="1494494" y="3334601"/>
                </a:lnTo>
                <a:lnTo>
                  <a:pt x="1494679" y="3333627"/>
                </a:lnTo>
                <a:close/>
                <a:moveTo>
                  <a:pt x="1525732" y="3320096"/>
                </a:moveTo>
                <a:lnTo>
                  <a:pt x="1525168" y="3320169"/>
                </a:lnTo>
                <a:lnTo>
                  <a:pt x="1525763" y="3320306"/>
                </a:lnTo>
                <a:close/>
                <a:moveTo>
                  <a:pt x="4737550" y="3315840"/>
                </a:moveTo>
                <a:lnTo>
                  <a:pt x="4737550" y="3319786"/>
                </a:lnTo>
                <a:lnTo>
                  <a:pt x="4737872" y="3319576"/>
                </a:lnTo>
                <a:lnTo>
                  <a:pt x="4737804" y="3319563"/>
                </a:lnTo>
                <a:lnTo>
                  <a:pt x="4737804" y="3315888"/>
                </a:lnTo>
                <a:close/>
                <a:moveTo>
                  <a:pt x="1842454" y="3312733"/>
                </a:moveTo>
                <a:lnTo>
                  <a:pt x="1844790" y="3314421"/>
                </a:lnTo>
                <a:lnTo>
                  <a:pt x="1845982" y="3313708"/>
                </a:lnTo>
                <a:close/>
                <a:moveTo>
                  <a:pt x="1440313" y="3304661"/>
                </a:moveTo>
                <a:lnTo>
                  <a:pt x="1437924" y="3316413"/>
                </a:lnTo>
                <a:lnTo>
                  <a:pt x="1449597" y="3308917"/>
                </a:lnTo>
                <a:lnTo>
                  <a:pt x="1443185" y="3306591"/>
                </a:lnTo>
                <a:close/>
                <a:moveTo>
                  <a:pt x="2815773" y="3296271"/>
                </a:moveTo>
                <a:lnTo>
                  <a:pt x="2813796" y="3297545"/>
                </a:lnTo>
                <a:lnTo>
                  <a:pt x="2814065" y="3298350"/>
                </a:lnTo>
                <a:close/>
                <a:moveTo>
                  <a:pt x="3776903" y="3294514"/>
                </a:moveTo>
                <a:lnTo>
                  <a:pt x="3776541" y="3297708"/>
                </a:lnTo>
                <a:lnTo>
                  <a:pt x="3780043" y="3299097"/>
                </a:lnTo>
                <a:close/>
                <a:moveTo>
                  <a:pt x="432902" y="3290305"/>
                </a:moveTo>
                <a:lnTo>
                  <a:pt x="432092" y="3290958"/>
                </a:lnTo>
                <a:lnTo>
                  <a:pt x="432092" y="3291208"/>
                </a:lnTo>
                <a:lnTo>
                  <a:pt x="432329" y="3290814"/>
                </a:lnTo>
                <a:lnTo>
                  <a:pt x="435461" y="3290814"/>
                </a:lnTo>
                <a:close/>
                <a:moveTo>
                  <a:pt x="719796" y="3287853"/>
                </a:moveTo>
                <a:lnTo>
                  <a:pt x="725079" y="3299216"/>
                </a:lnTo>
                <a:lnTo>
                  <a:pt x="728226" y="3301863"/>
                </a:lnTo>
                <a:close/>
                <a:moveTo>
                  <a:pt x="5400744" y="3286412"/>
                </a:moveTo>
                <a:cubicBezTo>
                  <a:pt x="5409188" y="3290670"/>
                  <a:pt x="5409188" y="3299187"/>
                  <a:pt x="5404966" y="3307704"/>
                </a:cubicBezTo>
                <a:cubicBezTo>
                  <a:pt x="5392298" y="3328996"/>
                  <a:pt x="5375407" y="3346030"/>
                  <a:pt x="5379630" y="3371580"/>
                </a:cubicBezTo>
                <a:cubicBezTo>
                  <a:pt x="5383853" y="3388614"/>
                  <a:pt x="5362739" y="3380097"/>
                  <a:pt x="5354294" y="3380097"/>
                </a:cubicBezTo>
                <a:cubicBezTo>
                  <a:pt x="5345849" y="3375839"/>
                  <a:pt x="5341626" y="3371580"/>
                  <a:pt x="5345849" y="3363063"/>
                </a:cubicBezTo>
                <a:cubicBezTo>
                  <a:pt x="5358517" y="3341771"/>
                  <a:pt x="5362739" y="3316221"/>
                  <a:pt x="5379630" y="3294928"/>
                </a:cubicBezTo>
                <a:cubicBezTo>
                  <a:pt x="5383853" y="3290670"/>
                  <a:pt x="5388076" y="3282153"/>
                  <a:pt x="5400744" y="3286412"/>
                </a:cubicBezTo>
                <a:close/>
                <a:moveTo>
                  <a:pt x="2848646" y="3285884"/>
                </a:moveTo>
                <a:lnTo>
                  <a:pt x="2848014" y="3285934"/>
                </a:lnTo>
                <a:lnTo>
                  <a:pt x="2849960" y="3286321"/>
                </a:lnTo>
                <a:close/>
                <a:moveTo>
                  <a:pt x="1743633" y="3281591"/>
                </a:moveTo>
                <a:lnTo>
                  <a:pt x="1743497" y="3281956"/>
                </a:lnTo>
                <a:lnTo>
                  <a:pt x="1743575" y="3281829"/>
                </a:lnTo>
                <a:lnTo>
                  <a:pt x="1744486" y="3281829"/>
                </a:lnTo>
                <a:lnTo>
                  <a:pt x="1744539" y="3281591"/>
                </a:lnTo>
                <a:close/>
                <a:moveTo>
                  <a:pt x="2314473" y="3281218"/>
                </a:moveTo>
                <a:lnTo>
                  <a:pt x="2313999" y="3281809"/>
                </a:lnTo>
                <a:lnTo>
                  <a:pt x="2314257" y="3282194"/>
                </a:lnTo>
                <a:lnTo>
                  <a:pt x="2314509" y="3282190"/>
                </a:lnTo>
                <a:close/>
                <a:moveTo>
                  <a:pt x="1710584" y="3279458"/>
                </a:moveTo>
                <a:lnTo>
                  <a:pt x="1709308" y="3281334"/>
                </a:lnTo>
                <a:lnTo>
                  <a:pt x="1707388" y="3282981"/>
                </a:lnTo>
                <a:lnTo>
                  <a:pt x="1710226" y="3281721"/>
                </a:lnTo>
                <a:lnTo>
                  <a:pt x="1710064" y="3281026"/>
                </a:lnTo>
                <a:close/>
                <a:moveTo>
                  <a:pt x="1404134" y="3278020"/>
                </a:moveTo>
                <a:lnTo>
                  <a:pt x="1403875" y="3278189"/>
                </a:lnTo>
                <a:lnTo>
                  <a:pt x="1404364" y="3278239"/>
                </a:lnTo>
                <a:close/>
                <a:moveTo>
                  <a:pt x="5022756" y="3273964"/>
                </a:moveTo>
                <a:cubicBezTo>
                  <a:pt x="5052613" y="3286760"/>
                  <a:pt x="5082470" y="3282495"/>
                  <a:pt x="5112326" y="3295291"/>
                </a:cubicBezTo>
                <a:cubicBezTo>
                  <a:pt x="5073940" y="3325148"/>
                  <a:pt x="5048348" y="3286760"/>
                  <a:pt x="5014226" y="3291025"/>
                </a:cubicBezTo>
                <a:cubicBezTo>
                  <a:pt x="5014226" y="3291025"/>
                  <a:pt x="5009960" y="3282495"/>
                  <a:pt x="5009960" y="3282495"/>
                </a:cubicBezTo>
                <a:cubicBezTo>
                  <a:pt x="5009960" y="3273964"/>
                  <a:pt x="5018491" y="3273964"/>
                  <a:pt x="5022756" y="3273964"/>
                </a:cubicBezTo>
                <a:close/>
                <a:moveTo>
                  <a:pt x="493601" y="3250985"/>
                </a:moveTo>
                <a:lnTo>
                  <a:pt x="489274" y="3255487"/>
                </a:lnTo>
                <a:lnTo>
                  <a:pt x="493124" y="3257370"/>
                </a:lnTo>
                <a:close/>
                <a:moveTo>
                  <a:pt x="671411" y="3219515"/>
                </a:moveTo>
                <a:lnTo>
                  <a:pt x="674018" y="3221389"/>
                </a:lnTo>
                <a:lnTo>
                  <a:pt x="674228" y="3220971"/>
                </a:lnTo>
                <a:close/>
                <a:moveTo>
                  <a:pt x="5358517" y="3218685"/>
                </a:moveTo>
                <a:cubicBezTo>
                  <a:pt x="5362783" y="3218685"/>
                  <a:pt x="5362783" y="3222780"/>
                  <a:pt x="5367048" y="3222780"/>
                </a:cubicBezTo>
                <a:cubicBezTo>
                  <a:pt x="5388375" y="3214591"/>
                  <a:pt x="5396905" y="3226875"/>
                  <a:pt x="5392640" y="3243253"/>
                </a:cubicBezTo>
                <a:cubicBezTo>
                  <a:pt x="5392640" y="3259632"/>
                  <a:pt x="5375579" y="3255537"/>
                  <a:pt x="5362783" y="3247348"/>
                </a:cubicBezTo>
                <a:cubicBezTo>
                  <a:pt x="5358517" y="3239159"/>
                  <a:pt x="5345721" y="3230969"/>
                  <a:pt x="5358517" y="3218685"/>
                </a:cubicBezTo>
                <a:close/>
                <a:moveTo>
                  <a:pt x="675911" y="3217278"/>
                </a:moveTo>
                <a:lnTo>
                  <a:pt x="675645" y="3217474"/>
                </a:lnTo>
                <a:lnTo>
                  <a:pt x="675645" y="3218685"/>
                </a:lnTo>
                <a:lnTo>
                  <a:pt x="676364" y="3218685"/>
                </a:lnTo>
                <a:lnTo>
                  <a:pt x="675783" y="3218482"/>
                </a:lnTo>
                <a:close/>
                <a:moveTo>
                  <a:pt x="714201" y="3214440"/>
                </a:moveTo>
                <a:lnTo>
                  <a:pt x="714245" y="3215255"/>
                </a:lnTo>
                <a:lnTo>
                  <a:pt x="714682" y="3214557"/>
                </a:lnTo>
                <a:close/>
                <a:moveTo>
                  <a:pt x="223625" y="3210339"/>
                </a:moveTo>
                <a:lnTo>
                  <a:pt x="223447" y="3211053"/>
                </a:lnTo>
                <a:lnTo>
                  <a:pt x="223812" y="3210675"/>
                </a:lnTo>
                <a:close/>
                <a:moveTo>
                  <a:pt x="4550201" y="3209597"/>
                </a:moveTo>
                <a:lnTo>
                  <a:pt x="4550063" y="3209644"/>
                </a:lnTo>
                <a:lnTo>
                  <a:pt x="4550231" y="3209778"/>
                </a:lnTo>
                <a:close/>
                <a:moveTo>
                  <a:pt x="428716" y="3207064"/>
                </a:moveTo>
                <a:lnTo>
                  <a:pt x="428078" y="3208626"/>
                </a:lnTo>
                <a:lnTo>
                  <a:pt x="428611" y="3208189"/>
                </a:lnTo>
                <a:close/>
                <a:moveTo>
                  <a:pt x="4746941" y="3191011"/>
                </a:moveTo>
                <a:lnTo>
                  <a:pt x="4750072" y="3192023"/>
                </a:lnTo>
                <a:lnTo>
                  <a:pt x="4750125" y="3191416"/>
                </a:lnTo>
                <a:close/>
                <a:moveTo>
                  <a:pt x="4351866" y="3181377"/>
                </a:moveTo>
                <a:lnTo>
                  <a:pt x="4344752" y="3183406"/>
                </a:lnTo>
                <a:lnTo>
                  <a:pt x="4344997" y="3183519"/>
                </a:lnTo>
                <a:cubicBezTo>
                  <a:pt x="4347660" y="3185118"/>
                  <a:pt x="4349791" y="3186185"/>
                  <a:pt x="4349791" y="3184053"/>
                </a:cubicBezTo>
                <a:close/>
                <a:moveTo>
                  <a:pt x="342170" y="3171013"/>
                </a:moveTo>
                <a:lnTo>
                  <a:pt x="340504" y="3171389"/>
                </a:lnTo>
                <a:lnTo>
                  <a:pt x="342469" y="3172070"/>
                </a:lnTo>
                <a:lnTo>
                  <a:pt x="344577" y="3172482"/>
                </a:lnTo>
                <a:close/>
                <a:moveTo>
                  <a:pt x="5282999" y="3158922"/>
                </a:moveTo>
                <a:cubicBezTo>
                  <a:pt x="5286210" y="3159450"/>
                  <a:pt x="5289420" y="3161565"/>
                  <a:pt x="5291561" y="3163682"/>
                </a:cubicBezTo>
                <a:cubicBezTo>
                  <a:pt x="5312965" y="3184837"/>
                  <a:pt x="5347210" y="3193300"/>
                  <a:pt x="5360053" y="3218687"/>
                </a:cubicBezTo>
                <a:cubicBezTo>
                  <a:pt x="5325807" y="3218687"/>
                  <a:pt x="5308683" y="3189069"/>
                  <a:pt x="5274438" y="3180606"/>
                </a:cubicBezTo>
                <a:cubicBezTo>
                  <a:pt x="5270158" y="3180606"/>
                  <a:pt x="5265876" y="3167912"/>
                  <a:pt x="5274438" y="3163682"/>
                </a:cubicBezTo>
                <a:cubicBezTo>
                  <a:pt x="5276578" y="3159450"/>
                  <a:pt x="5279789" y="3158392"/>
                  <a:pt x="5282999" y="3158922"/>
                </a:cubicBezTo>
                <a:close/>
                <a:moveTo>
                  <a:pt x="4597432" y="3158150"/>
                </a:moveTo>
                <a:lnTo>
                  <a:pt x="4596934" y="3158461"/>
                </a:lnTo>
                <a:lnTo>
                  <a:pt x="4595804" y="3158615"/>
                </a:lnTo>
                <a:lnTo>
                  <a:pt x="4596466" y="3158776"/>
                </a:lnTo>
                <a:lnTo>
                  <a:pt x="4597307" y="3158940"/>
                </a:lnTo>
                <a:close/>
                <a:moveTo>
                  <a:pt x="4495057" y="3149951"/>
                </a:moveTo>
                <a:lnTo>
                  <a:pt x="4495089" y="3150894"/>
                </a:lnTo>
                <a:lnTo>
                  <a:pt x="4497234" y="3150064"/>
                </a:lnTo>
                <a:close/>
                <a:moveTo>
                  <a:pt x="607220" y="3141346"/>
                </a:moveTo>
                <a:lnTo>
                  <a:pt x="602741" y="3145250"/>
                </a:lnTo>
                <a:lnTo>
                  <a:pt x="607993" y="3144403"/>
                </a:lnTo>
                <a:close/>
                <a:moveTo>
                  <a:pt x="4814837" y="3136153"/>
                </a:moveTo>
                <a:lnTo>
                  <a:pt x="4813839" y="3136547"/>
                </a:lnTo>
                <a:lnTo>
                  <a:pt x="4813672" y="3138354"/>
                </a:lnTo>
                <a:close/>
                <a:moveTo>
                  <a:pt x="582851" y="3117636"/>
                </a:moveTo>
                <a:lnTo>
                  <a:pt x="583177" y="3121898"/>
                </a:lnTo>
                <a:lnTo>
                  <a:pt x="580749" y="3126553"/>
                </a:lnTo>
                <a:lnTo>
                  <a:pt x="580825" y="3126544"/>
                </a:lnTo>
                <a:cubicBezTo>
                  <a:pt x="584366" y="3125222"/>
                  <a:pt x="586104" y="3123371"/>
                  <a:pt x="586372" y="3121256"/>
                </a:cubicBezTo>
                <a:close/>
                <a:moveTo>
                  <a:pt x="5413967" y="3108130"/>
                </a:moveTo>
                <a:cubicBezTo>
                  <a:pt x="5418288" y="3112395"/>
                  <a:pt x="5422610" y="3112395"/>
                  <a:pt x="5426933" y="3112395"/>
                </a:cubicBezTo>
                <a:cubicBezTo>
                  <a:pt x="5435577" y="3129457"/>
                  <a:pt x="5439899" y="3146518"/>
                  <a:pt x="5422610" y="3159314"/>
                </a:cubicBezTo>
                <a:cubicBezTo>
                  <a:pt x="5422610" y="3159314"/>
                  <a:pt x="5413967" y="3159314"/>
                  <a:pt x="5413967" y="3159314"/>
                </a:cubicBezTo>
                <a:cubicBezTo>
                  <a:pt x="5400999" y="3146518"/>
                  <a:pt x="5413967" y="3129457"/>
                  <a:pt x="5413967" y="3116661"/>
                </a:cubicBezTo>
                <a:cubicBezTo>
                  <a:pt x="5409644" y="3116661"/>
                  <a:pt x="5413967" y="3112395"/>
                  <a:pt x="5413967" y="3108130"/>
                </a:cubicBezTo>
                <a:close/>
                <a:moveTo>
                  <a:pt x="5171699" y="3093799"/>
                </a:moveTo>
                <a:cubicBezTo>
                  <a:pt x="5188897" y="3102470"/>
                  <a:pt x="5201795" y="3111141"/>
                  <a:pt x="5201795" y="3128483"/>
                </a:cubicBezTo>
                <a:cubicBezTo>
                  <a:pt x="5203944" y="3132819"/>
                  <a:pt x="5207169" y="3137155"/>
                  <a:pt x="5209856" y="3142032"/>
                </a:cubicBezTo>
                <a:lnTo>
                  <a:pt x="5214536" y="3158290"/>
                </a:lnTo>
                <a:lnTo>
                  <a:pt x="5214692" y="3158831"/>
                </a:lnTo>
                <a:lnTo>
                  <a:pt x="5214614" y="3158839"/>
                </a:lnTo>
                <a:lnTo>
                  <a:pt x="5216132" y="3169710"/>
                </a:lnTo>
                <a:cubicBezTo>
                  <a:pt x="5214536" y="3172429"/>
                  <a:pt x="5210284" y="3173517"/>
                  <a:pt x="5201780" y="3171341"/>
                </a:cubicBezTo>
                <a:lnTo>
                  <a:pt x="5165125" y="3163007"/>
                </a:lnTo>
                <a:lnTo>
                  <a:pt x="5163100" y="3163167"/>
                </a:lnTo>
                <a:cubicBezTo>
                  <a:pt x="5128705" y="3145825"/>
                  <a:pt x="5150202" y="3119812"/>
                  <a:pt x="5158800" y="3098135"/>
                </a:cubicBezTo>
                <a:cubicBezTo>
                  <a:pt x="5158800" y="3093799"/>
                  <a:pt x="5167400" y="3093799"/>
                  <a:pt x="5171699" y="3093799"/>
                </a:cubicBezTo>
                <a:close/>
                <a:moveTo>
                  <a:pt x="4659854" y="3089362"/>
                </a:moveTo>
                <a:lnTo>
                  <a:pt x="4660851" y="3090217"/>
                </a:lnTo>
                <a:lnTo>
                  <a:pt x="4662033" y="3090565"/>
                </a:lnTo>
                <a:lnTo>
                  <a:pt x="4661453" y="3089702"/>
                </a:lnTo>
                <a:close/>
                <a:moveTo>
                  <a:pt x="4685433" y="3061728"/>
                </a:moveTo>
                <a:lnTo>
                  <a:pt x="4686484" y="3065363"/>
                </a:lnTo>
                <a:lnTo>
                  <a:pt x="4686464" y="3065374"/>
                </a:lnTo>
                <a:lnTo>
                  <a:pt x="4688154" y="3065165"/>
                </a:lnTo>
                <a:close/>
                <a:moveTo>
                  <a:pt x="295777" y="3029472"/>
                </a:moveTo>
                <a:lnTo>
                  <a:pt x="295246" y="3030426"/>
                </a:lnTo>
                <a:lnTo>
                  <a:pt x="295941" y="3030917"/>
                </a:lnTo>
                <a:close/>
                <a:moveTo>
                  <a:pt x="569597" y="2973765"/>
                </a:moveTo>
                <a:lnTo>
                  <a:pt x="564147" y="2975478"/>
                </a:lnTo>
                <a:lnTo>
                  <a:pt x="568884" y="2975942"/>
                </a:lnTo>
                <a:lnTo>
                  <a:pt x="568631" y="2975690"/>
                </a:lnTo>
                <a:close/>
                <a:moveTo>
                  <a:pt x="2565232" y="2949857"/>
                </a:moveTo>
                <a:lnTo>
                  <a:pt x="2564074" y="2953182"/>
                </a:lnTo>
                <a:lnTo>
                  <a:pt x="2565006" y="2952135"/>
                </a:lnTo>
                <a:lnTo>
                  <a:pt x="2568035" y="2952321"/>
                </a:lnTo>
                <a:close/>
                <a:moveTo>
                  <a:pt x="4281073" y="2937791"/>
                </a:moveTo>
                <a:lnTo>
                  <a:pt x="4281046" y="2937883"/>
                </a:lnTo>
                <a:lnTo>
                  <a:pt x="4281716" y="2938192"/>
                </a:lnTo>
                <a:close/>
                <a:moveTo>
                  <a:pt x="798472" y="2937086"/>
                </a:moveTo>
                <a:lnTo>
                  <a:pt x="798454" y="2937176"/>
                </a:lnTo>
                <a:lnTo>
                  <a:pt x="798486" y="2937153"/>
                </a:lnTo>
                <a:close/>
                <a:moveTo>
                  <a:pt x="4916948" y="2932597"/>
                </a:moveTo>
                <a:lnTo>
                  <a:pt x="4916102" y="2932757"/>
                </a:lnTo>
                <a:lnTo>
                  <a:pt x="4916475" y="2933248"/>
                </a:lnTo>
                <a:close/>
                <a:moveTo>
                  <a:pt x="802560" y="2917761"/>
                </a:moveTo>
                <a:lnTo>
                  <a:pt x="802339" y="2917859"/>
                </a:lnTo>
                <a:lnTo>
                  <a:pt x="802286" y="2918119"/>
                </a:lnTo>
                <a:close/>
                <a:moveTo>
                  <a:pt x="1442098" y="2889062"/>
                </a:moveTo>
                <a:lnTo>
                  <a:pt x="1440921" y="2890612"/>
                </a:lnTo>
                <a:lnTo>
                  <a:pt x="1439654" y="2891178"/>
                </a:lnTo>
                <a:lnTo>
                  <a:pt x="1441334" y="2891441"/>
                </a:lnTo>
                <a:lnTo>
                  <a:pt x="1441462" y="2893871"/>
                </a:lnTo>
                <a:lnTo>
                  <a:pt x="1442178" y="2891511"/>
                </a:lnTo>
                <a:close/>
                <a:moveTo>
                  <a:pt x="872967" y="2875639"/>
                </a:moveTo>
                <a:lnTo>
                  <a:pt x="876002" y="2879664"/>
                </a:lnTo>
                <a:lnTo>
                  <a:pt x="881600" y="2879315"/>
                </a:lnTo>
                <a:close/>
                <a:moveTo>
                  <a:pt x="2530693" y="2836260"/>
                </a:moveTo>
                <a:lnTo>
                  <a:pt x="2530440" y="2837766"/>
                </a:lnTo>
                <a:lnTo>
                  <a:pt x="2531573" y="2836260"/>
                </a:lnTo>
                <a:close/>
                <a:moveTo>
                  <a:pt x="2531094" y="2835058"/>
                </a:moveTo>
                <a:lnTo>
                  <a:pt x="2530843" y="2835372"/>
                </a:lnTo>
                <a:lnTo>
                  <a:pt x="2530727" y="2836066"/>
                </a:lnTo>
                <a:close/>
                <a:moveTo>
                  <a:pt x="74618" y="2831295"/>
                </a:moveTo>
                <a:lnTo>
                  <a:pt x="74330" y="2831595"/>
                </a:lnTo>
                <a:lnTo>
                  <a:pt x="74803" y="2831888"/>
                </a:lnTo>
                <a:close/>
                <a:moveTo>
                  <a:pt x="36011" y="2814103"/>
                </a:moveTo>
                <a:lnTo>
                  <a:pt x="35971" y="2814204"/>
                </a:lnTo>
                <a:lnTo>
                  <a:pt x="35768" y="2814109"/>
                </a:lnTo>
                <a:lnTo>
                  <a:pt x="35866" y="2814962"/>
                </a:lnTo>
                <a:lnTo>
                  <a:pt x="35973" y="2814632"/>
                </a:lnTo>
                <a:close/>
                <a:moveTo>
                  <a:pt x="4660154" y="2790485"/>
                </a:moveTo>
                <a:lnTo>
                  <a:pt x="4658013" y="2792234"/>
                </a:lnTo>
                <a:lnTo>
                  <a:pt x="4660088" y="2792311"/>
                </a:lnTo>
                <a:close/>
                <a:moveTo>
                  <a:pt x="678458" y="2788717"/>
                </a:moveTo>
                <a:lnTo>
                  <a:pt x="675634" y="2789123"/>
                </a:lnTo>
                <a:lnTo>
                  <a:pt x="678748" y="2788815"/>
                </a:lnTo>
                <a:close/>
                <a:moveTo>
                  <a:pt x="4511477" y="2763798"/>
                </a:moveTo>
                <a:lnTo>
                  <a:pt x="4511332" y="2763813"/>
                </a:lnTo>
                <a:lnTo>
                  <a:pt x="4511504" y="2763846"/>
                </a:lnTo>
                <a:close/>
                <a:moveTo>
                  <a:pt x="4793057" y="2721478"/>
                </a:moveTo>
                <a:lnTo>
                  <a:pt x="4792855" y="2721515"/>
                </a:lnTo>
                <a:lnTo>
                  <a:pt x="4793063" y="2721506"/>
                </a:lnTo>
                <a:close/>
                <a:moveTo>
                  <a:pt x="1388768" y="2719844"/>
                </a:moveTo>
                <a:lnTo>
                  <a:pt x="1389860" y="2720646"/>
                </a:lnTo>
                <a:lnTo>
                  <a:pt x="1389722" y="2726736"/>
                </a:lnTo>
                <a:lnTo>
                  <a:pt x="1391105" y="2721561"/>
                </a:lnTo>
                <a:lnTo>
                  <a:pt x="1394392" y="2721356"/>
                </a:lnTo>
                <a:lnTo>
                  <a:pt x="1390632" y="2720110"/>
                </a:lnTo>
                <a:close/>
                <a:moveTo>
                  <a:pt x="3346664" y="2717770"/>
                </a:moveTo>
                <a:lnTo>
                  <a:pt x="3346210" y="2718143"/>
                </a:lnTo>
                <a:lnTo>
                  <a:pt x="3346196" y="2718588"/>
                </a:lnTo>
                <a:close/>
                <a:moveTo>
                  <a:pt x="4646436" y="2716887"/>
                </a:moveTo>
                <a:lnTo>
                  <a:pt x="4646679" y="2716960"/>
                </a:lnTo>
                <a:lnTo>
                  <a:pt x="4646626" y="2716887"/>
                </a:lnTo>
                <a:close/>
                <a:moveTo>
                  <a:pt x="3919640" y="2681973"/>
                </a:moveTo>
                <a:lnTo>
                  <a:pt x="3925323" y="2687262"/>
                </a:lnTo>
                <a:lnTo>
                  <a:pt x="3927666" y="2683735"/>
                </a:lnTo>
                <a:close/>
                <a:moveTo>
                  <a:pt x="5213961" y="2670826"/>
                </a:moveTo>
                <a:cubicBezTo>
                  <a:pt x="5219860" y="2670296"/>
                  <a:pt x="5227367" y="2676656"/>
                  <a:pt x="5235946" y="2687258"/>
                </a:cubicBezTo>
                <a:cubicBezTo>
                  <a:pt x="5235946" y="2687258"/>
                  <a:pt x="5235946" y="2687258"/>
                  <a:pt x="5240235" y="2687258"/>
                </a:cubicBezTo>
                <a:cubicBezTo>
                  <a:pt x="5308869" y="2683018"/>
                  <a:pt x="5265973" y="2738149"/>
                  <a:pt x="5278842" y="2759354"/>
                </a:cubicBezTo>
                <a:cubicBezTo>
                  <a:pt x="5278842" y="2767836"/>
                  <a:pt x="5274553" y="2780558"/>
                  <a:pt x="5261683" y="2780558"/>
                </a:cubicBezTo>
                <a:cubicBezTo>
                  <a:pt x="5244525" y="2780558"/>
                  <a:pt x="5227367" y="2772076"/>
                  <a:pt x="5223076" y="2755113"/>
                </a:cubicBezTo>
                <a:cubicBezTo>
                  <a:pt x="5218787" y="2716945"/>
                  <a:pt x="5214498" y="2704222"/>
                  <a:pt x="5180181" y="2738149"/>
                </a:cubicBezTo>
                <a:cubicBezTo>
                  <a:pt x="5163022" y="2755113"/>
                  <a:pt x="5158733" y="2733909"/>
                  <a:pt x="5150153" y="2725427"/>
                </a:cubicBezTo>
                <a:cubicBezTo>
                  <a:pt x="5141574" y="2716945"/>
                  <a:pt x="5128705" y="2704222"/>
                  <a:pt x="5141574" y="2691500"/>
                </a:cubicBezTo>
                <a:cubicBezTo>
                  <a:pt x="5154442" y="2683018"/>
                  <a:pt x="5163022" y="2691500"/>
                  <a:pt x="5171601" y="2699981"/>
                </a:cubicBezTo>
                <a:cubicBezTo>
                  <a:pt x="5188760" y="2721185"/>
                  <a:pt x="5197339" y="2712705"/>
                  <a:pt x="5201628" y="2695740"/>
                </a:cubicBezTo>
                <a:cubicBezTo>
                  <a:pt x="5203773" y="2678778"/>
                  <a:pt x="5208064" y="2671356"/>
                  <a:pt x="5213961" y="2670826"/>
                </a:cubicBezTo>
                <a:close/>
                <a:moveTo>
                  <a:pt x="4498950" y="2669594"/>
                </a:moveTo>
                <a:lnTo>
                  <a:pt x="4497269" y="2670376"/>
                </a:lnTo>
                <a:lnTo>
                  <a:pt x="4500697" y="2670475"/>
                </a:lnTo>
                <a:close/>
                <a:moveTo>
                  <a:pt x="2667303" y="2655822"/>
                </a:moveTo>
                <a:lnTo>
                  <a:pt x="2667018" y="2656222"/>
                </a:lnTo>
                <a:lnTo>
                  <a:pt x="2665322" y="2656872"/>
                </a:lnTo>
                <a:lnTo>
                  <a:pt x="2667140" y="2656899"/>
                </a:lnTo>
                <a:close/>
                <a:moveTo>
                  <a:pt x="4091726" y="2655088"/>
                </a:moveTo>
                <a:lnTo>
                  <a:pt x="4090168" y="2655417"/>
                </a:lnTo>
                <a:lnTo>
                  <a:pt x="4090122" y="2656460"/>
                </a:lnTo>
                <a:close/>
                <a:moveTo>
                  <a:pt x="2468252" y="2654954"/>
                </a:moveTo>
                <a:lnTo>
                  <a:pt x="2467744" y="2655857"/>
                </a:lnTo>
                <a:lnTo>
                  <a:pt x="2468122" y="2655999"/>
                </a:lnTo>
                <a:close/>
                <a:moveTo>
                  <a:pt x="482381" y="2653177"/>
                </a:moveTo>
                <a:lnTo>
                  <a:pt x="452581" y="2654777"/>
                </a:lnTo>
                <a:lnTo>
                  <a:pt x="456388" y="2657137"/>
                </a:lnTo>
                <a:cubicBezTo>
                  <a:pt x="462247" y="2660329"/>
                  <a:pt x="468637" y="2662456"/>
                  <a:pt x="475027" y="2660329"/>
                </a:cubicBezTo>
                <a:cubicBezTo>
                  <a:pt x="479287" y="2659265"/>
                  <a:pt x="481417" y="2657403"/>
                  <a:pt x="482350" y="2655076"/>
                </a:cubicBezTo>
                <a:close/>
                <a:moveTo>
                  <a:pt x="3713174" y="2639607"/>
                </a:moveTo>
                <a:lnTo>
                  <a:pt x="3713111" y="2639691"/>
                </a:lnTo>
                <a:lnTo>
                  <a:pt x="3713265" y="2639672"/>
                </a:lnTo>
                <a:close/>
                <a:moveTo>
                  <a:pt x="4371437" y="2618249"/>
                </a:moveTo>
                <a:lnTo>
                  <a:pt x="4371262" y="2618382"/>
                </a:lnTo>
                <a:lnTo>
                  <a:pt x="4370002" y="2619056"/>
                </a:lnTo>
                <a:lnTo>
                  <a:pt x="4370481" y="2619161"/>
                </a:lnTo>
                <a:lnTo>
                  <a:pt x="4373113" y="2619979"/>
                </a:lnTo>
                <a:close/>
                <a:moveTo>
                  <a:pt x="4421967" y="2613248"/>
                </a:moveTo>
                <a:lnTo>
                  <a:pt x="4419134" y="2613900"/>
                </a:lnTo>
                <a:lnTo>
                  <a:pt x="4421408" y="2614314"/>
                </a:lnTo>
                <a:close/>
                <a:moveTo>
                  <a:pt x="3711969" y="2602505"/>
                </a:moveTo>
                <a:lnTo>
                  <a:pt x="3711630" y="2602922"/>
                </a:lnTo>
                <a:lnTo>
                  <a:pt x="3712909" y="2603568"/>
                </a:lnTo>
                <a:close/>
                <a:moveTo>
                  <a:pt x="3468045" y="2597228"/>
                </a:moveTo>
                <a:lnTo>
                  <a:pt x="3468101" y="2597528"/>
                </a:lnTo>
                <a:cubicBezTo>
                  <a:pt x="3467021" y="2596453"/>
                  <a:pt x="3466210" y="2596990"/>
                  <a:pt x="3465467" y="2598267"/>
                </a:cubicBezTo>
                <a:lnTo>
                  <a:pt x="3464607" y="2600265"/>
                </a:lnTo>
                <a:lnTo>
                  <a:pt x="3469930" y="2598886"/>
                </a:lnTo>
                <a:lnTo>
                  <a:pt x="3468241" y="2597496"/>
                </a:lnTo>
                <a:close/>
                <a:moveTo>
                  <a:pt x="1159538" y="2592682"/>
                </a:moveTo>
                <a:lnTo>
                  <a:pt x="1159148" y="2593743"/>
                </a:lnTo>
                <a:lnTo>
                  <a:pt x="1160094" y="2592838"/>
                </a:lnTo>
                <a:close/>
                <a:moveTo>
                  <a:pt x="1296709" y="2580110"/>
                </a:moveTo>
                <a:lnTo>
                  <a:pt x="1296392" y="2580337"/>
                </a:lnTo>
                <a:lnTo>
                  <a:pt x="1296628" y="2580830"/>
                </a:lnTo>
                <a:close/>
                <a:moveTo>
                  <a:pt x="2620654" y="2578799"/>
                </a:moveTo>
                <a:lnTo>
                  <a:pt x="2620199" y="2579821"/>
                </a:lnTo>
                <a:lnTo>
                  <a:pt x="2621239" y="2581895"/>
                </a:lnTo>
                <a:lnTo>
                  <a:pt x="2621500" y="2580270"/>
                </a:lnTo>
                <a:lnTo>
                  <a:pt x="2621465" y="2580248"/>
                </a:lnTo>
                <a:close/>
                <a:moveTo>
                  <a:pt x="1602226" y="2559245"/>
                </a:moveTo>
                <a:lnTo>
                  <a:pt x="1601783" y="2559306"/>
                </a:lnTo>
                <a:lnTo>
                  <a:pt x="1603817" y="2560019"/>
                </a:lnTo>
                <a:lnTo>
                  <a:pt x="1603937" y="2560259"/>
                </a:lnTo>
                <a:lnTo>
                  <a:pt x="1603961" y="2560121"/>
                </a:lnTo>
                <a:lnTo>
                  <a:pt x="1603817" y="2560019"/>
                </a:lnTo>
                <a:close/>
                <a:moveTo>
                  <a:pt x="4081597" y="2545905"/>
                </a:moveTo>
                <a:lnTo>
                  <a:pt x="4078841" y="2547114"/>
                </a:lnTo>
                <a:lnTo>
                  <a:pt x="4082263" y="2547298"/>
                </a:lnTo>
                <a:close/>
                <a:moveTo>
                  <a:pt x="23491" y="2537997"/>
                </a:moveTo>
                <a:lnTo>
                  <a:pt x="23188" y="2542228"/>
                </a:lnTo>
                <a:lnTo>
                  <a:pt x="24214" y="2538337"/>
                </a:lnTo>
                <a:close/>
                <a:moveTo>
                  <a:pt x="1536668" y="2534736"/>
                </a:moveTo>
                <a:lnTo>
                  <a:pt x="1534661" y="2537743"/>
                </a:lnTo>
                <a:lnTo>
                  <a:pt x="1535786" y="2537687"/>
                </a:lnTo>
                <a:lnTo>
                  <a:pt x="1535916" y="2537739"/>
                </a:lnTo>
                <a:close/>
                <a:moveTo>
                  <a:pt x="1614683" y="2512088"/>
                </a:moveTo>
                <a:lnTo>
                  <a:pt x="1601351" y="2522406"/>
                </a:lnTo>
                <a:lnTo>
                  <a:pt x="1603817" y="2521765"/>
                </a:lnTo>
                <a:cubicBezTo>
                  <a:pt x="1610207" y="2519640"/>
                  <a:pt x="1613403" y="2516983"/>
                  <a:pt x="1614734" y="2513994"/>
                </a:cubicBezTo>
                <a:close/>
                <a:moveTo>
                  <a:pt x="3617035" y="2511347"/>
                </a:moveTo>
                <a:lnTo>
                  <a:pt x="3616628" y="2511675"/>
                </a:lnTo>
                <a:lnTo>
                  <a:pt x="3617020" y="2512186"/>
                </a:lnTo>
                <a:lnTo>
                  <a:pt x="3617035" y="2511888"/>
                </a:lnTo>
                <a:close/>
                <a:moveTo>
                  <a:pt x="3719132" y="2500012"/>
                </a:moveTo>
                <a:lnTo>
                  <a:pt x="3719115" y="2500090"/>
                </a:lnTo>
                <a:lnTo>
                  <a:pt x="3719236" y="2500114"/>
                </a:lnTo>
                <a:close/>
                <a:moveTo>
                  <a:pt x="1365251" y="2499301"/>
                </a:moveTo>
                <a:lnTo>
                  <a:pt x="1364608" y="2499573"/>
                </a:lnTo>
                <a:lnTo>
                  <a:pt x="1364782" y="2500096"/>
                </a:lnTo>
                <a:lnTo>
                  <a:pt x="1365017" y="2499506"/>
                </a:lnTo>
                <a:close/>
                <a:moveTo>
                  <a:pt x="2820453" y="2486648"/>
                </a:moveTo>
                <a:lnTo>
                  <a:pt x="2820360" y="2487273"/>
                </a:lnTo>
                <a:lnTo>
                  <a:pt x="2821186" y="2487004"/>
                </a:lnTo>
                <a:close/>
                <a:moveTo>
                  <a:pt x="4643636" y="2482346"/>
                </a:moveTo>
                <a:lnTo>
                  <a:pt x="4643099" y="2484156"/>
                </a:lnTo>
                <a:lnTo>
                  <a:pt x="4647255" y="2482619"/>
                </a:lnTo>
                <a:close/>
                <a:moveTo>
                  <a:pt x="4725205" y="2478433"/>
                </a:moveTo>
                <a:lnTo>
                  <a:pt x="4726754" y="2479388"/>
                </a:lnTo>
                <a:lnTo>
                  <a:pt x="4727136" y="2478433"/>
                </a:lnTo>
                <a:close/>
                <a:moveTo>
                  <a:pt x="2499698" y="2477744"/>
                </a:moveTo>
                <a:lnTo>
                  <a:pt x="2497953" y="2478217"/>
                </a:lnTo>
                <a:lnTo>
                  <a:pt x="2500606" y="2479740"/>
                </a:lnTo>
                <a:close/>
                <a:moveTo>
                  <a:pt x="677686" y="2467917"/>
                </a:moveTo>
                <a:lnTo>
                  <a:pt x="677927" y="2473250"/>
                </a:lnTo>
                <a:lnTo>
                  <a:pt x="679258" y="2474194"/>
                </a:lnTo>
                <a:close/>
                <a:moveTo>
                  <a:pt x="3913401" y="2467882"/>
                </a:moveTo>
                <a:lnTo>
                  <a:pt x="3913026" y="2468399"/>
                </a:lnTo>
                <a:lnTo>
                  <a:pt x="3914241" y="2468898"/>
                </a:lnTo>
                <a:lnTo>
                  <a:pt x="3914879" y="2469672"/>
                </a:lnTo>
                <a:lnTo>
                  <a:pt x="3914937" y="2469185"/>
                </a:lnTo>
                <a:lnTo>
                  <a:pt x="3914241" y="2468898"/>
                </a:lnTo>
                <a:close/>
                <a:moveTo>
                  <a:pt x="175984" y="2467655"/>
                </a:moveTo>
                <a:lnTo>
                  <a:pt x="175787" y="2471444"/>
                </a:lnTo>
                <a:lnTo>
                  <a:pt x="177155" y="2469946"/>
                </a:lnTo>
                <a:close/>
                <a:moveTo>
                  <a:pt x="2533051" y="2462076"/>
                </a:moveTo>
                <a:lnTo>
                  <a:pt x="2531626" y="2462931"/>
                </a:lnTo>
                <a:lnTo>
                  <a:pt x="2532684" y="2463175"/>
                </a:lnTo>
                <a:close/>
                <a:moveTo>
                  <a:pt x="3928165" y="2460861"/>
                </a:moveTo>
                <a:lnTo>
                  <a:pt x="3927222" y="2462010"/>
                </a:lnTo>
                <a:lnTo>
                  <a:pt x="3927198" y="2462308"/>
                </a:lnTo>
                <a:close/>
                <a:moveTo>
                  <a:pt x="3745178" y="2447724"/>
                </a:moveTo>
                <a:lnTo>
                  <a:pt x="3740014" y="2457444"/>
                </a:lnTo>
                <a:lnTo>
                  <a:pt x="3749765" y="2456550"/>
                </a:lnTo>
                <a:lnTo>
                  <a:pt x="3745429" y="2455015"/>
                </a:lnTo>
                <a:close/>
                <a:moveTo>
                  <a:pt x="5165226" y="2423131"/>
                </a:moveTo>
                <a:lnTo>
                  <a:pt x="5163017" y="2424189"/>
                </a:lnTo>
                <a:lnTo>
                  <a:pt x="5170167" y="2424787"/>
                </a:lnTo>
                <a:close/>
                <a:moveTo>
                  <a:pt x="4384033" y="2396220"/>
                </a:moveTo>
                <a:lnTo>
                  <a:pt x="4383547" y="2396946"/>
                </a:lnTo>
                <a:lnTo>
                  <a:pt x="4383122" y="2396628"/>
                </a:lnTo>
                <a:lnTo>
                  <a:pt x="4383480" y="2397149"/>
                </a:lnTo>
                <a:lnTo>
                  <a:pt x="4381231" y="2400552"/>
                </a:lnTo>
                <a:lnTo>
                  <a:pt x="4384033" y="2397855"/>
                </a:lnTo>
                <a:close/>
                <a:moveTo>
                  <a:pt x="4750229" y="2392869"/>
                </a:moveTo>
                <a:lnTo>
                  <a:pt x="4748747" y="2393615"/>
                </a:lnTo>
                <a:lnTo>
                  <a:pt x="4750146" y="2393615"/>
                </a:lnTo>
                <a:lnTo>
                  <a:pt x="4750472" y="2396337"/>
                </a:lnTo>
                <a:lnTo>
                  <a:pt x="4753552" y="2393950"/>
                </a:lnTo>
                <a:close/>
                <a:moveTo>
                  <a:pt x="258763" y="2391220"/>
                </a:moveTo>
                <a:lnTo>
                  <a:pt x="257063" y="2391511"/>
                </a:lnTo>
                <a:lnTo>
                  <a:pt x="258002" y="2393460"/>
                </a:lnTo>
                <a:close/>
                <a:moveTo>
                  <a:pt x="4209371" y="2366227"/>
                </a:moveTo>
                <a:lnTo>
                  <a:pt x="4209205" y="2367260"/>
                </a:lnTo>
                <a:lnTo>
                  <a:pt x="4209496" y="2367309"/>
                </a:lnTo>
                <a:lnTo>
                  <a:pt x="4209620" y="2367474"/>
                </a:lnTo>
                <a:close/>
                <a:moveTo>
                  <a:pt x="2641665" y="2366121"/>
                </a:moveTo>
                <a:lnTo>
                  <a:pt x="2638676" y="2367502"/>
                </a:lnTo>
                <a:lnTo>
                  <a:pt x="2639803" y="2371268"/>
                </a:lnTo>
                <a:close/>
                <a:moveTo>
                  <a:pt x="3812837" y="2358654"/>
                </a:moveTo>
                <a:lnTo>
                  <a:pt x="3812815" y="2358658"/>
                </a:lnTo>
                <a:lnTo>
                  <a:pt x="3813781" y="2358981"/>
                </a:lnTo>
                <a:lnTo>
                  <a:pt x="3814013" y="2359328"/>
                </a:lnTo>
                <a:lnTo>
                  <a:pt x="3815032" y="2358654"/>
                </a:lnTo>
                <a:close/>
                <a:moveTo>
                  <a:pt x="320214" y="2351795"/>
                </a:moveTo>
                <a:lnTo>
                  <a:pt x="313145" y="2355743"/>
                </a:lnTo>
                <a:lnTo>
                  <a:pt x="317839" y="2354356"/>
                </a:lnTo>
                <a:close/>
                <a:moveTo>
                  <a:pt x="3715536" y="2347427"/>
                </a:moveTo>
                <a:lnTo>
                  <a:pt x="3715923" y="2348553"/>
                </a:lnTo>
                <a:lnTo>
                  <a:pt x="3716045" y="2347700"/>
                </a:lnTo>
                <a:close/>
                <a:moveTo>
                  <a:pt x="2422926" y="2341781"/>
                </a:moveTo>
                <a:lnTo>
                  <a:pt x="2423250" y="2346350"/>
                </a:lnTo>
                <a:lnTo>
                  <a:pt x="2424324" y="2346860"/>
                </a:lnTo>
                <a:close/>
                <a:moveTo>
                  <a:pt x="4463533" y="2340719"/>
                </a:moveTo>
                <a:lnTo>
                  <a:pt x="4452479" y="2350366"/>
                </a:lnTo>
                <a:lnTo>
                  <a:pt x="4460505" y="2359669"/>
                </a:lnTo>
                <a:close/>
                <a:moveTo>
                  <a:pt x="844431" y="2334688"/>
                </a:moveTo>
                <a:lnTo>
                  <a:pt x="843945" y="2335136"/>
                </a:lnTo>
                <a:lnTo>
                  <a:pt x="853024" y="2350191"/>
                </a:lnTo>
                <a:lnTo>
                  <a:pt x="853920" y="2349995"/>
                </a:lnTo>
                <a:close/>
                <a:moveTo>
                  <a:pt x="1665092" y="2333207"/>
                </a:moveTo>
                <a:lnTo>
                  <a:pt x="1662355" y="2336494"/>
                </a:lnTo>
                <a:lnTo>
                  <a:pt x="1667718" y="2338992"/>
                </a:lnTo>
                <a:close/>
                <a:moveTo>
                  <a:pt x="3842644" y="2325472"/>
                </a:moveTo>
                <a:lnTo>
                  <a:pt x="3842099" y="2328363"/>
                </a:lnTo>
                <a:lnTo>
                  <a:pt x="3843055" y="2327097"/>
                </a:lnTo>
                <a:close/>
                <a:moveTo>
                  <a:pt x="4850013" y="2312015"/>
                </a:moveTo>
                <a:lnTo>
                  <a:pt x="4848852" y="2312989"/>
                </a:lnTo>
                <a:lnTo>
                  <a:pt x="4848575" y="2312857"/>
                </a:lnTo>
                <a:lnTo>
                  <a:pt x="4851552" y="2314630"/>
                </a:lnTo>
                <a:close/>
                <a:moveTo>
                  <a:pt x="2730212" y="2311425"/>
                </a:moveTo>
                <a:lnTo>
                  <a:pt x="2731293" y="2312667"/>
                </a:lnTo>
                <a:lnTo>
                  <a:pt x="2731235" y="2312768"/>
                </a:lnTo>
                <a:lnTo>
                  <a:pt x="2731585" y="2312666"/>
                </a:lnTo>
                <a:lnTo>
                  <a:pt x="2731981" y="2311777"/>
                </a:lnTo>
                <a:close/>
                <a:moveTo>
                  <a:pt x="717369" y="2288165"/>
                </a:moveTo>
                <a:lnTo>
                  <a:pt x="715307" y="2288599"/>
                </a:lnTo>
                <a:lnTo>
                  <a:pt x="716730" y="2292003"/>
                </a:lnTo>
                <a:lnTo>
                  <a:pt x="716420" y="2293299"/>
                </a:lnTo>
                <a:lnTo>
                  <a:pt x="717502" y="2292273"/>
                </a:lnTo>
                <a:close/>
                <a:moveTo>
                  <a:pt x="2671851" y="2287153"/>
                </a:moveTo>
                <a:lnTo>
                  <a:pt x="2670157" y="2291254"/>
                </a:lnTo>
                <a:lnTo>
                  <a:pt x="2672568" y="2292020"/>
                </a:lnTo>
                <a:close/>
                <a:moveTo>
                  <a:pt x="4678450" y="2278917"/>
                </a:moveTo>
                <a:lnTo>
                  <a:pt x="4677776" y="2279111"/>
                </a:lnTo>
                <a:lnTo>
                  <a:pt x="4678423" y="2279518"/>
                </a:lnTo>
                <a:close/>
                <a:moveTo>
                  <a:pt x="2453202" y="2276547"/>
                </a:moveTo>
                <a:lnTo>
                  <a:pt x="2450926" y="2277982"/>
                </a:lnTo>
                <a:lnTo>
                  <a:pt x="2451559" y="2279483"/>
                </a:lnTo>
                <a:close/>
                <a:moveTo>
                  <a:pt x="2387658" y="2270983"/>
                </a:moveTo>
                <a:lnTo>
                  <a:pt x="2387827" y="2271311"/>
                </a:lnTo>
                <a:lnTo>
                  <a:pt x="2388029" y="2271369"/>
                </a:lnTo>
                <a:close/>
                <a:moveTo>
                  <a:pt x="3795955" y="2251916"/>
                </a:moveTo>
                <a:lnTo>
                  <a:pt x="3796396" y="2253766"/>
                </a:lnTo>
                <a:lnTo>
                  <a:pt x="3796938" y="2255854"/>
                </a:lnTo>
                <a:lnTo>
                  <a:pt x="3801805" y="2253426"/>
                </a:lnTo>
                <a:lnTo>
                  <a:pt x="3796457" y="2252697"/>
                </a:lnTo>
                <a:close/>
                <a:moveTo>
                  <a:pt x="4740091" y="2239882"/>
                </a:moveTo>
                <a:lnTo>
                  <a:pt x="4741632" y="2240943"/>
                </a:lnTo>
                <a:lnTo>
                  <a:pt x="4741632" y="2242086"/>
                </a:lnTo>
                <a:lnTo>
                  <a:pt x="4741762" y="2241722"/>
                </a:lnTo>
                <a:lnTo>
                  <a:pt x="4741762" y="2240710"/>
                </a:lnTo>
                <a:lnTo>
                  <a:pt x="4742199" y="2240506"/>
                </a:lnTo>
                <a:lnTo>
                  <a:pt x="4742310" y="2240197"/>
                </a:lnTo>
                <a:close/>
                <a:moveTo>
                  <a:pt x="5043300" y="2236218"/>
                </a:moveTo>
                <a:lnTo>
                  <a:pt x="5040262" y="2240202"/>
                </a:lnTo>
                <a:lnTo>
                  <a:pt x="5043491" y="2241569"/>
                </a:lnTo>
                <a:close/>
                <a:moveTo>
                  <a:pt x="3743107" y="2225638"/>
                </a:moveTo>
                <a:lnTo>
                  <a:pt x="3745192" y="2228254"/>
                </a:lnTo>
                <a:lnTo>
                  <a:pt x="3746013" y="2226168"/>
                </a:lnTo>
                <a:close/>
                <a:moveTo>
                  <a:pt x="4717774" y="2224064"/>
                </a:moveTo>
                <a:lnTo>
                  <a:pt x="4718151" y="2224775"/>
                </a:lnTo>
                <a:lnTo>
                  <a:pt x="4722705" y="2227910"/>
                </a:lnTo>
                <a:close/>
                <a:moveTo>
                  <a:pt x="3512178" y="2212914"/>
                </a:moveTo>
                <a:lnTo>
                  <a:pt x="3509049" y="2215457"/>
                </a:lnTo>
                <a:lnTo>
                  <a:pt x="3508348" y="2217550"/>
                </a:lnTo>
                <a:close/>
                <a:moveTo>
                  <a:pt x="1640394" y="2202429"/>
                </a:moveTo>
                <a:lnTo>
                  <a:pt x="1633896" y="2204677"/>
                </a:lnTo>
                <a:lnTo>
                  <a:pt x="1626319" y="2205242"/>
                </a:lnTo>
                <a:lnTo>
                  <a:pt x="1633638" y="2211475"/>
                </a:lnTo>
                <a:cubicBezTo>
                  <a:pt x="1637898" y="2209351"/>
                  <a:pt x="1639761" y="2206428"/>
                  <a:pt x="1640427" y="2203240"/>
                </a:cubicBezTo>
                <a:close/>
                <a:moveTo>
                  <a:pt x="3261519" y="2148153"/>
                </a:moveTo>
                <a:lnTo>
                  <a:pt x="3257857" y="2150178"/>
                </a:lnTo>
                <a:lnTo>
                  <a:pt x="3259945" y="2151293"/>
                </a:lnTo>
                <a:close/>
                <a:moveTo>
                  <a:pt x="652034" y="2122935"/>
                </a:moveTo>
                <a:lnTo>
                  <a:pt x="657982" y="2125763"/>
                </a:lnTo>
                <a:lnTo>
                  <a:pt x="659995" y="2125349"/>
                </a:lnTo>
                <a:close/>
                <a:moveTo>
                  <a:pt x="3399829" y="2113256"/>
                </a:moveTo>
                <a:lnTo>
                  <a:pt x="3401540" y="2116675"/>
                </a:lnTo>
                <a:lnTo>
                  <a:pt x="3400766" y="2113582"/>
                </a:lnTo>
                <a:lnTo>
                  <a:pt x="3401018" y="2113256"/>
                </a:lnTo>
                <a:close/>
                <a:moveTo>
                  <a:pt x="4840157" y="2018954"/>
                </a:moveTo>
                <a:lnTo>
                  <a:pt x="4837929" y="2019362"/>
                </a:lnTo>
                <a:lnTo>
                  <a:pt x="4839823" y="2019625"/>
                </a:lnTo>
                <a:lnTo>
                  <a:pt x="4842591" y="2021414"/>
                </a:lnTo>
                <a:lnTo>
                  <a:pt x="4844017" y="2019905"/>
                </a:lnTo>
                <a:close/>
                <a:moveTo>
                  <a:pt x="1977719" y="1999059"/>
                </a:moveTo>
                <a:lnTo>
                  <a:pt x="1975496" y="2000280"/>
                </a:lnTo>
                <a:lnTo>
                  <a:pt x="1980290" y="2000895"/>
                </a:lnTo>
                <a:close/>
                <a:moveTo>
                  <a:pt x="239904" y="1958969"/>
                </a:moveTo>
                <a:cubicBezTo>
                  <a:pt x="237774" y="1957906"/>
                  <a:pt x="236442" y="1958703"/>
                  <a:pt x="235442" y="1960561"/>
                </a:cubicBezTo>
                <a:lnTo>
                  <a:pt x="233743" y="1966057"/>
                </a:lnTo>
                <a:lnTo>
                  <a:pt x="243127" y="1959450"/>
                </a:lnTo>
                <a:close/>
                <a:moveTo>
                  <a:pt x="4305686" y="1912207"/>
                </a:moveTo>
                <a:lnTo>
                  <a:pt x="4304463" y="1915657"/>
                </a:lnTo>
                <a:lnTo>
                  <a:pt x="4311337" y="1912520"/>
                </a:lnTo>
                <a:close/>
                <a:moveTo>
                  <a:pt x="3525944" y="1821440"/>
                </a:moveTo>
                <a:lnTo>
                  <a:pt x="3523470" y="1823086"/>
                </a:lnTo>
                <a:lnTo>
                  <a:pt x="3524658" y="1823813"/>
                </a:lnTo>
                <a:close/>
                <a:moveTo>
                  <a:pt x="4506190" y="1788460"/>
                </a:moveTo>
                <a:lnTo>
                  <a:pt x="4506905" y="1789848"/>
                </a:lnTo>
                <a:lnTo>
                  <a:pt x="4507316" y="1789654"/>
                </a:lnTo>
                <a:lnTo>
                  <a:pt x="4508491" y="1790086"/>
                </a:lnTo>
                <a:lnTo>
                  <a:pt x="4507886" y="1789442"/>
                </a:lnTo>
                <a:close/>
                <a:moveTo>
                  <a:pt x="3971039" y="1785414"/>
                </a:moveTo>
                <a:lnTo>
                  <a:pt x="3971015" y="1785427"/>
                </a:lnTo>
                <a:lnTo>
                  <a:pt x="3971045" y="1785427"/>
                </a:lnTo>
                <a:close/>
                <a:moveTo>
                  <a:pt x="4044308" y="1776314"/>
                </a:moveTo>
                <a:lnTo>
                  <a:pt x="4042858" y="1776792"/>
                </a:lnTo>
                <a:lnTo>
                  <a:pt x="4043110" y="1776932"/>
                </a:lnTo>
                <a:lnTo>
                  <a:pt x="4044953" y="1780055"/>
                </a:lnTo>
                <a:close/>
                <a:moveTo>
                  <a:pt x="3153732" y="1773023"/>
                </a:moveTo>
                <a:lnTo>
                  <a:pt x="3153384" y="1773324"/>
                </a:lnTo>
                <a:lnTo>
                  <a:pt x="3154411" y="1774203"/>
                </a:lnTo>
                <a:close/>
                <a:moveTo>
                  <a:pt x="4217644" y="1747969"/>
                </a:moveTo>
                <a:lnTo>
                  <a:pt x="4225765" y="1751021"/>
                </a:lnTo>
                <a:lnTo>
                  <a:pt x="4225099" y="1749249"/>
                </a:lnTo>
                <a:close/>
                <a:moveTo>
                  <a:pt x="2054513" y="1746845"/>
                </a:moveTo>
                <a:lnTo>
                  <a:pt x="2054268" y="1747285"/>
                </a:lnTo>
                <a:lnTo>
                  <a:pt x="2054648" y="1747035"/>
                </a:lnTo>
                <a:close/>
                <a:moveTo>
                  <a:pt x="4136043" y="1743033"/>
                </a:moveTo>
                <a:lnTo>
                  <a:pt x="4135609" y="1743069"/>
                </a:lnTo>
                <a:lnTo>
                  <a:pt x="4136088" y="1743272"/>
                </a:lnTo>
                <a:close/>
                <a:moveTo>
                  <a:pt x="4162621" y="1714491"/>
                </a:moveTo>
                <a:lnTo>
                  <a:pt x="4160694" y="1715934"/>
                </a:lnTo>
                <a:lnTo>
                  <a:pt x="4161814" y="1717560"/>
                </a:lnTo>
                <a:close/>
                <a:moveTo>
                  <a:pt x="4233139" y="1682114"/>
                </a:moveTo>
                <a:lnTo>
                  <a:pt x="4233775" y="1683411"/>
                </a:lnTo>
                <a:lnTo>
                  <a:pt x="4234526" y="1683375"/>
                </a:lnTo>
                <a:close/>
                <a:moveTo>
                  <a:pt x="4490605" y="1641144"/>
                </a:moveTo>
                <a:lnTo>
                  <a:pt x="4490777" y="1641335"/>
                </a:lnTo>
                <a:lnTo>
                  <a:pt x="4490902" y="1641234"/>
                </a:lnTo>
                <a:close/>
                <a:moveTo>
                  <a:pt x="4225030" y="1626468"/>
                </a:moveTo>
                <a:lnTo>
                  <a:pt x="4224790" y="1627886"/>
                </a:lnTo>
                <a:lnTo>
                  <a:pt x="4225341" y="1626780"/>
                </a:lnTo>
                <a:close/>
                <a:moveTo>
                  <a:pt x="4381060" y="1619413"/>
                </a:moveTo>
                <a:lnTo>
                  <a:pt x="4380941" y="1619505"/>
                </a:lnTo>
                <a:lnTo>
                  <a:pt x="4381582" y="1619505"/>
                </a:lnTo>
                <a:close/>
                <a:moveTo>
                  <a:pt x="3869563" y="1612560"/>
                </a:moveTo>
                <a:lnTo>
                  <a:pt x="3868854" y="1615141"/>
                </a:lnTo>
                <a:lnTo>
                  <a:pt x="3871055" y="1614042"/>
                </a:lnTo>
                <a:close/>
                <a:moveTo>
                  <a:pt x="4765669" y="1564804"/>
                </a:moveTo>
                <a:lnTo>
                  <a:pt x="4766519" y="1565079"/>
                </a:lnTo>
                <a:lnTo>
                  <a:pt x="4766474" y="1564834"/>
                </a:lnTo>
                <a:close/>
                <a:moveTo>
                  <a:pt x="3838965" y="1564385"/>
                </a:moveTo>
                <a:lnTo>
                  <a:pt x="3837580" y="1564437"/>
                </a:lnTo>
                <a:lnTo>
                  <a:pt x="3838319" y="1565062"/>
                </a:lnTo>
                <a:lnTo>
                  <a:pt x="3838723" y="1566450"/>
                </a:lnTo>
                <a:close/>
                <a:moveTo>
                  <a:pt x="4384103" y="1515455"/>
                </a:moveTo>
                <a:lnTo>
                  <a:pt x="4383196" y="1516584"/>
                </a:lnTo>
                <a:lnTo>
                  <a:pt x="4384426" y="1517002"/>
                </a:lnTo>
                <a:close/>
                <a:moveTo>
                  <a:pt x="4239199" y="1347997"/>
                </a:moveTo>
                <a:lnTo>
                  <a:pt x="4239161" y="1348016"/>
                </a:lnTo>
                <a:lnTo>
                  <a:pt x="4239199" y="1348082"/>
                </a:lnTo>
                <a:close/>
                <a:moveTo>
                  <a:pt x="1739959" y="1300495"/>
                </a:moveTo>
                <a:lnTo>
                  <a:pt x="1734856" y="1302960"/>
                </a:lnTo>
                <a:lnTo>
                  <a:pt x="1748831" y="1306394"/>
                </a:lnTo>
                <a:lnTo>
                  <a:pt x="1748137" y="1305075"/>
                </a:lnTo>
                <a:cubicBezTo>
                  <a:pt x="1744945" y="1301889"/>
                  <a:pt x="1742286" y="1300562"/>
                  <a:pt x="1739959" y="1300495"/>
                </a:cubicBezTo>
                <a:close/>
                <a:moveTo>
                  <a:pt x="3797157" y="1223423"/>
                </a:moveTo>
                <a:lnTo>
                  <a:pt x="3793865" y="1224153"/>
                </a:lnTo>
                <a:lnTo>
                  <a:pt x="3798319" y="1224196"/>
                </a:lnTo>
                <a:close/>
                <a:moveTo>
                  <a:pt x="3731621" y="1220008"/>
                </a:moveTo>
                <a:lnTo>
                  <a:pt x="3732232" y="1220378"/>
                </a:lnTo>
                <a:lnTo>
                  <a:pt x="3733278" y="1220448"/>
                </a:lnTo>
                <a:lnTo>
                  <a:pt x="3732707" y="1220236"/>
                </a:lnTo>
                <a:lnTo>
                  <a:pt x="3732778" y="1220042"/>
                </a:lnTo>
                <a:close/>
                <a:moveTo>
                  <a:pt x="1782179" y="1113924"/>
                </a:moveTo>
                <a:lnTo>
                  <a:pt x="1777159" y="1114907"/>
                </a:lnTo>
                <a:lnTo>
                  <a:pt x="1778399" y="1118059"/>
                </a:lnTo>
                <a:close/>
                <a:moveTo>
                  <a:pt x="3726061" y="1078141"/>
                </a:moveTo>
                <a:lnTo>
                  <a:pt x="3727277" y="1079760"/>
                </a:lnTo>
                <a:lnTo>
                  <a:pt x="3727856" y="1079566"/>
                </a:lnTo>
                <a:close/>
                <a:moveTo>
                  <a:pt x="4505470" y="1073740"/>
                </a:moveTo>
                <a:lnTo>
                  <a:pt x="4495354" y="1078818"/>
                </a:lnTo>
                <a:lnTo>
                  <a:pt x="4512730" y="1077338"/>
                </a:lnTo>
                <a:close/>
                <a:moveTo>
                  <a:pt x="1524691" y="1062061"/>
                </a:moveTo>
                <a:lnTo>
                  <a:pt x="1526106" y="1062640"/>
                </a:lnTo>
                <a:lnTo>
                  <a:pt x="1526086" y="1062251"/>
                </a:lnTo>
                <a:close/>
                <a:moveTo>
                  <a:pt x="1501578" y="1032593"/>
                </a:moveTo>
                <a:lnTo>
                  <a:pt x="1501000" y="1032978"/>
                </a:lnTo>
                <a:lnTo>
                  <a:pt x="1501334" y="1033216"/>
                </a:lnTo>
                <a:lnTo>
                  <a:pt x="1501481" y="1033867"/>
                </a:lnTo>
                <a:lnTo>
                  <a:pt x="1501556" y="1032645"/>
                </a:lnTo>
                <a:close/>
                <a:moveTo>
                  <a:pt x="3382758" y="980723"/>
                </a:moveTo>
                <a:lnTo>
                  <a:pt x="3381267" y="981434"/>
                </a:lnTo>
                <a:lnTo>
                  <a:pt x="3384215" y="982347"/>
                </a:lnTo>
                <a:close/>
                <a:moveTo>
                  <a:pt x="4650014" y="977098"/>
                </a:moveTo>
                <a:lnTo>
                  <a:pt x="4650238" y="978735"/>
                </a:lnTo>
                <a:lnTo>
                  <a:pt x="4651387" y="977550"/>
                </a:lnTo>
                <a:close/>
                <a:moveTo>
                  <a:pt x="3378417" y="961063"/>
                </a:moveTo>
                <a:lnTo>
                  <a:pt x="3379029" y="963198"/>
                </a:lnTo>
                <a:lnTo>
                  <a:pt x="3381743" y="963536"/>
                </a:lnTo>
                <a:close/>
                <a:moveTo>
                  <a:pt x="939162" y="951469"/>
                </a:moveTo>
                <a:lnTo>
                  <a:pt x="939273" y="952363"/>
                </a:lnTo>
                <a:lnTo>
                  <a:pt x="939476" y="951907"/>
                </a:lnTo>
                <a:close/>
                <a:moveTo>
                  <a:pt x="1326971" y="934911"/>
                </a:moveTo>
                <a:lnTo>
                  <a:pt x="1326725" y="935361"/>
                </a:lnTo>
                <a:lnTo>
                  <a:pt x="1327212" y="935361"/>
                </a:lnTo>
                <a:close/>
                <a:moveTo>
                  <a:pt x="4026728" y="905842"/>
                </a:moveTo>
                <a:lnTo>
                  <a:pt x="4021724" y="907332"/>
                </a:lnTo>
                <a:lnTo>
                  <a:pt x="4022638" y="914625"/>
                </a:lnTo>
                <a:close/>
                <a:moveTo>
                  <a:pt x="3958549" y="901593"/>
                </a:moveTo>
                <a:lnTo>
                  <a:pt x="3958511" y="901989"/>
                </a:lnTo>
                <a:lnTo>
                  <a:pt x="3959052" y="901989"/>
                </a:lnTo>
                <a:close/>
                <a:moveTo>
                  <a:pt x="4482062" y="893858"/>
                </a:moveTo>
                <a:lnTo>
                  <a:pt x="4481504" y="894287"/>
                </a:lnTo>
                <a:lnTo>
                  <a:pt x="4484618" y="894820"/>
                </a:lnTo>
                <a:close/>
                <a:moveTo>
                  <a:pt x="3822192" y="884599"/>
                </a:moveTo>
                <a:lnTo>
                  <a:pt x="3822220" y="886763"/>
                </a:lnTo>
                <a:lnTo>
                  <a:pt x="3823937" y="885933"/>
                </a:lnTo>
                <a:close/>
                <a:moveTo>
                  <a:pt x="4264002" y="879362"/>
                </a:moveTo>
                <a:lnTo>
                  <a:pt x="4264097" y="889504"/>
                </a:lnTo>
                <a:lnTo>
                  <a:pt x="4268236" y="888054"/>
                </a:lnTo>
                <a:lnTo>
                  <a:pt x="4268432" y="888120"/>
                </a:lnTo>
                <a:close/>
                <a:moveTo>
                  <a:pt x="1493040" y="866921"/>
                </a:moveTo>
                <a:lnTo>
                  <a:pt x="1492355" y="867439"/>
                </a:lnTo>
                <a:lnTo>
                  <a:pt x="1493277" y="868360"/>
                </a:lnTo>
                <a:close/>
                <a:moveTo>
                  <a:pt x="4505511" y="865971"/>
                </a:moveTo>
                <a:lnTo>
                  <a:pt x="4503981" y="871336"/>
                </a:lnTo>
                <a:lnTo>
                  <a:pt x="4510965" y="870676"/>
                </a:lnTo>
                <a:close/>
                <a:moveTo>
                  <a:pt x="4167964" y="857755"/>
                </a:moveTo>
                <a:lnTo>
                  <a:pt x="4167381" y="857771"/>
                </a:lnTo>
                <a:lnTo>
                  <a:pt x="4167377" y="857930"/>
                </a:lnTo>
                <a:close/>
                <a:moveTo>
                  <a:pt x="4353403" y="850815"/>
                </a:moveTo>
                <a:lnTo>
                  <a:pt x="4353495" y="851046"/>
                </a:lnTo>
                <a:lnTo>
                  <a:pt x="4354413" y="851001"/>
                </a:lnTo>
                <a:close/>
                <a:moveTo>
                  <a:pt x="3574646" y="721084"/>
                </a:moveTo>
                <a:lnTo>
                  <a:pt x="3574451" y="723226"/>
                </a:lnTo>
                <a:lnTo>
                  <a:pt x="3575043" y="723154"/>
                </a:lnTo>
                <a:lnTo>
                  <a:pt x="3577349" y="724303"/>
                </a:lnTo>
                <a:lnTo>
                  <a:pt x="3574819" y="721774"/>
                </a:lnTo>
                <a:close/>
                <a:moveTo>
                  <a:pt x="4533165" y="670296"/>
                </a:moveTo>
                <a:lnTo>
                  <a:pt x="4532445" y="671044"/>
                </a:lnTo>
                <a:lnTo>
                  <a:pt x="4533423" y="671328"/>
                </a:lnTo>
                <a:close/>
                <a:moveTo>
                  <a:pt x="3841240" y="625945"/>
                </a:moveTo>
                <a:lnTo>
                  <a:pt x="3842989" y="628822"/>
                </a:lnTo>
                <a:lnTo>
                  <a:pt x="3842989" y="629294"/>
                </a:lnTo>
                <a:lnTo>
                  <a:pt x="3843164" y="629294"/>
                </a:lnTo>
                <a:lnTo>
                  <a:pt x="3844656" y="627311"/>
                </a:lnTo>
                <a:close/>
                <a:moveTo>
                  <a:pt x="3287441" y="297676"/>
                </a:moveTo>
                <a:lnTo>
                  <a:pt x="3286810" y="297886"/>
                </a:lnTo>
                <a:lnTo>
                  <a:pt x="3287180" y="297951"/>
                </a:lnTo>
                <a:close/>
                <a:moveTo>
                  <a:pt x="3235091" y="292834"/>
                </a:moveTo>
                <a:lnTo>
                  <a:pt x="3234810" y="292904"/>
                </a:lnTo>
                <a:lnTo>
                  <a:pt x="3234934" y="293459"/>
                </a:lnTo>
                <a:lnTo>
                  <a:pt x="3234934" y="303248"/>
                </a:lnTo>
                <a:lnTo>
                  <a:pt x="3235091" y="303379"/>
                </a:lnTo>
                <a:close/>
                <a:moveTo>
                  <a:pt x="4414191" y="259889"/>
                </a:moveTo>
                <a:lnTo>
                  <a:pt x="4413920" y="260691"/>
                </a:lnTo>
                <a:lnTo>
                  <a:pt x="4414191" y="260521"/>
                </a:lnTo>
                <a:close/>
                <a:moveTo>
                  <a:pt x="3023398" y="215747"/>
                </a:moveTo>
                <a:lnTo>
                  <a:pt x="3022120" y="216782"/>
                </a:lnTo>
                <a:lnTo>
                  <a:pt x="3023599" y="218757"/>
                </a:lnTo>
                <a:close/>
                <a:moveTo>
                  <a:pt x="4263981" y="186273"/>
                </a:moveTo>
                <a:lnTo>
                  <a:pt x="4264001" y="186399"/>
                </a:lnTo>
                <a:lnTo>
                  <a:pt x="4264198" y="186399"/>
                </a:lnTo>
                <a:close/>
                <a:moveTo>
                  <a:pt x="2729713" y="161650"/>
                </a:moveTo>
                <a:lnTo>
                  <a:pt x="2729238" y="162188"/>
                </a:lnTo>
                <a:lnTo>
                  <a:pt x="2713230" y="165464"/>
                </a:lnTo>
                <a:lnTo>
                  <a:pt x="2731150" y="174558"/>
                </a:lnTo>
                <a:close/>
                <a:moveTo>
                  <a:pt x="3319102" y="147072"/>
                </a:moveTo>
                <a:lnTo>
                  <a:pt x="3318054" y="147464"/>
                </a:lnTo>
                <a:lnTo>
                  <a:pt x="3318622" y="148241"/>
                </a:lnTo>
                <a:lnTo>
                  <a:pt x="3319102" y="147707"/>
                </a:lnTo>
                <a:close/>
                <a:moveTo>
                  <a:pt x="3935997" y="122397"/>
                </a:moveTo>
                <a:lnTo>
                  <a:pt x="3936261" y="122604"/>
                </a:lnTo>
                <a:lnTo>
                  <a:pt x="3937643" y="122617"/>
                </a:lnTo>
                <a:close/>
                <a:moveTo>
                  <a:pt x="2782475" y="84874"/>
                </a:moveTo>
                <a:lnTo>
                  <a:pt x="2779738" y="85774"/>
                </a:lnTo>
                <a:lnTo>
                  <a:pt x="2782325" y="88346"/>
                </a:lnTo>
                <a:lnTo>
                  <a:pt x="2782699" y="85221"/>
                </a:lnTo>
                <a:close/>
                <a:moveTo>
                  <a:pt x="3280845" y="45977"/>
                </a:moveTo>
                <a:lnTo>
                  <a:pt x="3281266" y="46134"/>
                </a:lnTo>
                <a:lnTo>
                  <a:pt x="3281608" y="46036"/>
                </a:lnTo>
                <a:close/>
                <a:moveTo>
                  <a:pt x="2566198" y="9061"/>
                </a:moveTo>
                <a:lnTo>
                  <a:pt x="2565075" y="13316"/>
                </a:lnTo>
                <a:lnTo>
                  <a:pt x="2570419" y="13661"/>
                </a:lnTo>
                <a:close/>
                <a:moveTo>
                  <a:pt x="2430465" y="52"/>
                </a:moveTo>
                <a:cubicBezTo>
                  <a:pt x="2470027" y="-742"/>
                  <a:pt x="2510786" y="8001"/>
                  <a:pt x="2549148" y="4822"/>
                </a:cubicBezTo>
                <a:cubicBezTo>
                  <a:pt x="2557674" y="2701"/>
                  <a:pt x="2565133" y="2701"/>
                  <a:pt x="2572593" y="3231"/>
                </a:cubicBezTo>
                <a:lnTo>
                  <a:pt x="2594057" y="4687"/>
                </a:lnTo>
                <a:lnTo>
                  <a:pt x="2592075" y="4388"/>
                </a:lnTo>
                <a:cubicBezTo>
                  <a:pt x="2629694" y="294"/>
                  <a:pt x="2663135" y="4388"/>
                  <a:pt x="2692395" y="8483"/>
                </a:cubicBezTo>
                <a:lnTo>
                  <a:pt x="2692395" y="12397"/>
                </a:lnTo>
                <a:lnTo>
                  <a:pt x="2694071" y="9061"/>
                </a:lnTo>
                <a:lnTo>
                  <a:pt x="2709755" y="9061"/>
                </a:lnTo>
                <a:lnTo>
                  <a:pt x="2709702" y="8867"/>
                </a:lnTo>
                <a:cubicBezTo>
                  <a:pt x="2756791" y="-3801"/>
                  <a:pt x="2803878" y="4644"/>
                  <a:pt x="2855248" y="8867"/>
                </a:cubicBezTo>
                <a:lnTo>
                  <a:pt x="2854001" y="9200"/>
                </a:lnTo>
                <a:lnTo>
                  <a:pt x="2856045" y="9061"/>
                </a:lnTo>
                <a:lnTo>
                  <a:pt x="2857591" y="10091"/>
                </a:lnTo>
                <a:lnTo>
                  <a:pt x="2856179" y="8483"/>
                </a:lnTo>
                <a:cubicBezTo>
                  <a:pt x="2911330" y="12739"/>
                  <a:pt x="2966480" y="12739"/>
                  <a:pt x="3021632" y="16993"/>
                </a:cubicBezTo>
                <a:cubicBezTo>
                  <a:pt x="3059814" y="19121"/>
                  <a:pt x="3096935" y="21249"/>
                  <a:pt x="3134055" y="24440"/>
                </a:cubicBezTo>
                <a:lnTo>
                  <a:pt x="3246420" y="38262"/>
                </a:lnTo>
                <a:lnTo>
                  <a:pt x="3246764" y="37467"/>
                </a:lnTo>
                <a:cubicBezTo>
                  <a:pt x="3255285" y="33212"/>
                  <a:pt x="3264869" y="32148"/>
                  <a:pt x="3274455" y="33212"/>
                </a:cubicBezTo>
                <a:cubicBezTo>
                  <a:pt x="3284040" y="34276"/>
                  <a:pt x="3293626" y="37467"/>
                  <a:pt x="3302145" y="41722"/>
                </a:cubicBezTo>
                <a:lnTo>
                  <a:pt x="3299622" y="43524"/>
                </a:lnTo>
                <a:lnTo>
                  <a:pt x="3301813" y="43434"/>
                </a:lnTo>
                <a:cubicBezTo>
                  <a:pt x="3314779" y="62518"/>
                  <a:pt x="3332608" y="50591"/>
                  <a:pt x="3348005" y="48801"/>
                </a:cubicBezTo>
                <a:lnTo>
                  <a:pt x="3361765" y="51795"/>
                </a:lnTo>
                <a:lnTo>
                  <a:pt x="3361788" y="50233"/>
                </a:lnTo>
                <a:cubicBezTo>
                  <a:pt x="3370309" y="50233"/>
                  <a:pt x="3374568" y="50233"/>
                  <a:pt x="3378828" y="50233"/>
                </a:cubicBezTo>
                <a:cubicBezTo>
                  <a:pt x="3425691" y="75764"/>
                  <a:pt x="3476812" y="54489"/>
                  <a:pt x="3527934" y="67254"/>
                </a:cubicBezTo>
                <a:cubicBezTo>
                  <a:pt x="3574796" y="80020"/>
                  <a:pt x="3625917" y="84275"/>
                  <a:pt x="3677039" y="88530"/>
                </a:cubicBezTo>
                <a:cubicBezTo>
                  <a:pt x="3681300" y="90658"/>
                  <a:pt x="3685560" y="90658"/>
                  <a:pt x="3689820" y="90126"/>
                </a:cubicBezTo>
                <a:lnTo>
                  <a:pt x="3701860" y="88623"/>
                </a:lnTo>
                <a:lnTo>
                  <a:pt x="3701723" y="88329"/>
                </a:lnTo>
                <a:cubicBezTo>
                  <a:pt x="3752837" y="88329"/>
                  <a:pt x="3803952" y="101104"/>
                  <a:pt x="3855066" y="105363"/>
                </a:cubicBezTo>
                <a:cubicBezTo>
                  <a:pt x="3957294" y="113880"/>
                  <a:pt x="4055264" y="126655"/>
                  <a:pt x="4157492" y="139430"/>
                </a:cubicBezTo>
                <a:cubicBezTo>
                  <a:pt x="4166011" y="143689"/>
                  <a:pt x="4170271" y="147947"/>
                  <a:pt x="4178791" y="152206"/>
                </a:cubicBezTo>
                <a:lnTo>
                  <a:pt x="4186623" y="154816"/>
                </a:lnTo>
                <a:lnTo>
                  <a:pt x="4225609" y="159630"/>
                </a:lnTo>
                <a:cubicBezTo>
                  <a:pt x="4241585" y="160156"/>
                  <a:pt x="4257560" y="160156"/>
                  <a:pt x="4272470" y="162261"/>
                </a:cubicBezTo>
                <a:cubicBezTo>
                  <a:pt x="4349152" y="179094"/>
                  <a:pt x="4425834" y="191719"/>
                  <a:pt x="4498254" y="225386"/>
                </a:cubicBezTo>
                <a:cubicBezTo>
                  <a:pt x="4515294" y="233803"/>
                  <a:pt x="4533400" y="240116"/>
                  <a:pt x="4550974" y="247480"/>
                </a:cubicBezTo>
                <a:lnTo>
                  <a:pt x="4600456" y="275864"/>
                </a:lnTo>
                <a:lnTo>
                  <a:pt x="4601786" y="275864"/>
                </a:lnTo>
                <a:cubicBezTo>
                  <a:pt x="4618923" y="284258"/>
                  <a:pt x="4597502" y="288455"/>
                  <a:pt x="4593217" y="292653"/>
                </a:cubicBezTo>
                <a:lnTo>
                  <a:pt x="4586305" y="292410"/>
                </a:lnTo>
                <a:lnTo>
                  <a:pt x="4591951" y="294085"/>
                </a:lnTo>
                <a:lnTo>
                  <a:pt x="4599677" y="309634"/>
                </a:lnTo>
                <a:lnTo>
                  <a:pt x="4600497" y="310122"/>
                </a:lnTo>
                <a:lnTo>
                  <a:pt x="4600087" y="310461"/>
                </a:lnTo>
                <a:lnTo>
                  <a:pt x="4600496" y="311283"/>
                </a:lnTo>
                <a:lnTo>
                  <a:pt x="4599277" y="311132"/>
                </a:lnTo>
                <a:lnTo>
                  <a:pt x="4566167" y="338541"/>
                </a:lnTo>
                <a:cubicBezTo>
                  <a:pt x="4556132" y="348729"/>
                  <a:pt x="4545569" y="357308"/>
                  <a:pt x="4528667" y="357308"/>
                </a:cubicBezTo>
                <a:cubicBezTo>
                  <a:pt x="4520217" y="361597"/>
                  <a:pt x="4515991" y="374466"/>
                  <a:pt x="4520217" y="383046"/>
                </a:cubicBezTo>
                <a:cubicBezTo>
                  <a:pt x="4520217" y="395915"/>
                  <a:pt x="4532893" y="391624"/>
                  <a:pt x="4537118" y="391624"/>
                </a:cubicBezTo>
                <a:cubicBezTo>
                  <a:pt x="4571977" y="391624"/>
                  <a:pt x="4580691" y="391624"/>
                  <a:pt x="4575740" y="407911"/>
                </a:cubicBezTo>
                <a:lnTo>
                  <a:pt x="4567027" y="429415"/>
                </a:lnTo>
                <a:lnTo>
                  <a:pt x="4567433" y="429630"/>
                </a:lnTo>
                <a:lnTo>
                  <a:pt x="4567475" y="431178"/>
                </a:lnTo>
                <a:lnTo>
                  <a:pt x="4574316" y="446570"/>
                </a:lnTo>
                <a:cubicBezTo>
                  <a:pt x="4573112" y="456941"/>
                  <a:pt x="4562009" y="465427"/>
                  <a:pt x="4557595" y="474722"/>
                </a:cubicBezTo>
                <a:lnTo>
                  <a:pt x="4558007" y="487865"/>
                </a:lnTo>
                <a:lnTo>
                  <a:pt x="4558937" y="488641"/>
                </a:lnTo>
                <a:cubicBezTo>
                  <a:pt x="4563185" y="501286"/>
                  <a:pt x="4567433" y="513931"/>
                  <a:pt x="4571682" y="522362"/>
                </a:cubicBezTo>
                <a:lnTo>
                  <a:pt x="4569361" y="521072"/>
                </a:lnTo>
                <a:lnTo>
                  <a:pt x="4571835" y="523215"/>
                </a:lnTo>
                <a:cubicBezTo>
                  <a:pt x="4571835" y="531746"/>
                  <a:pt x="4566501" y="536011"/>
                  <a:pt x="4560633" y="539744"/>
                </a:cubicBezTo>
                <a:lnTo>
                  <a:pt x="4546413" y="552903"/>
                </a:lnTo>
                <a:lnTo>
                  <a:pt x="4557824" y="573625"/>
                </a:lnTo>
                <a:cubicBezTo>
                  <a:pt x="4564214" y="580008"/>
                  <a:pt x="4571670" y="586392"/>
                  <a:pt x="4575930" y="594901"/>
                </a:cubicBezTo>
                <a:cubicBezTo>
                  <a:pt x="4503508" y="599157"/>
                  <a:pt x="4503508" y="599157"/>
                  <a:pt x="4524808" y="637454"/>
                </a:cubicBezTo>
                <a:lnTo>
                  <a:pt x="4525034" y="637774"/>
                </a:lnTo>
                <a:lnTo>
                  <a:pt x="4524843" y="637012"/>
                </a:lnTo>
                <a:cubicBezTo>
                  <a:pt x="4529133" y="637012"/>
                  <a:pt x="4533423" y="641301"/>
                  <a:pt x="4533423" y="641301"/>
                </a:cubicBezTo>
                <a:cubicBezTo>
                  <a:pt x="4542001" y="654171"/>
                  <a:pt x="4567739" y="658460"/>
                  <a:pt x="4559160" y="675619"/>
                </a:cubicBezTo>
                <a:cubicBezTo>
                  <a:pt x="4554871" y="692776"/>
                  <a:pt x="4533423" y="684198"/>
                  <a:pt x="4516264" y="684198"/>
                </a:cubicBezTo>
                <a:cubicBezTo>
                  <a:pt x="4481946" y="692776"/>
                  <a:pt x="4481946" y="701356"/>
                  <a:pt x="4494816" y="735673"/>
                </a:cubicBezTo>
                <a:lnTo>
                  <a:pt x="4537292" y="807882"/>
                </a:lnTo>
                <a:lnTo>
                  <a:pt x="4548634" y="821729"/>
                </a:lnTo>
                <a:cubicBezTo>
                  <a:pt x="4550226" y="828114"/>
                  <a:pt x="4549164" y="834497"/>
                  <a:pt x="4544920" y="836625"/>
                </a:cubicBezTo>
                <a:cubicBezTo>
                  <a:pt x="4498231" y="849394"/>
                  <a:pt x="4532186" y="874932"/>
                  <a:pt x="4532186" y="896214"/>
                </a:cubicBezTo>
                <a:cubicBezTo>
                  <a:pt x="4532186" y="904727"/>
                  <a:pt x="4540676" y="908983"/>
                  <a:pt x="4544920" y="917496"/>
                </a:cubicBezTo>
                <a:lnTo>
                  <a:pt x="4539007" y="915272"/>
                </a:lnTo>
                <a:lnTo>
                  <a:pt x="4544978" y="918970"/>
                </a:lnTo>
                <a:cubicBezTo>
                  <a:pt x="4557744" y="944440"/>
                  <a:pt x="4591786" y="940196"/>
                  <a:pt x="4613063" y="952931"/>
                </a:cubicBezTo>
                <a:cubicBezTo>
                  <a:pt x="4614127" y="958238"/>
                  <a:pt x="4617583" y="961421"/>
                  <a:pt x="4622039" y="963611"/>
                </a:cubicBezTo>
                <a:lnTo>
                  <a:pt x="4622455" y="963741"/>
                </a:lnTo>
                <a:lnTo>
                  <a:pt x="4612955" y="952299"/>
                </a:lnTo>
                <a:cubicBezTo>
                  <a:pt x="4655657" y="964925"/>
                  <a:pt x="4689819" y="998592"/>
                  <a:pt x="4741060" y="1002801"/>
                </a:cubicBezTo>
                <a:lnTo>
                  <a:pt x="4741847" y="1004075"/>
                </a:lnTo>
                <a:lnTo>
                  <a:pt x="4742133" y="1003937"/>
                </a:lnTo>
                <a:cubicBezTo>
                  <a:pt x="4754976" y="1003937"/>
                  <a:pt x="4772100" y="999690"/>
                  <a:pt x="4776380" y="1016675"/>
                </a:cubicBezTo>
                <a:cubicBezTo>
                  <a:pt x="4780660" y="1033661"/>
                  <a:pt x="4759257" y="1029414"/>
                  <a:pt x="4754976" y="1033661"/>
                </a:cubicBezTo>
                <a:cubicBezTo>
                  <a:pt x="4726081" y="1043215"/>
                  <a:pt x="4711633" y="1052770"/>
                  <a:pt x="4709828" y="1074863"/>
                </a:cubicBezTo>
                <a:lnTo>
                  <a:pt x="4712086" y="1100651"/>
                </a:lnTo>
                <a:lnTo>
                  <a:pt x="4737667" y="1113527"/>
                </a:lnTo>
                <a:cubicBezTo>
                  <a:pt x="4718218" y="1120052"/>
                  <a:pt x="4698769" y="1107001"/>
                  <a:pt x="4681142" y="1107409"/>
                </a:cubicBezTo>
                <a:lnTo>
                  <a:pt x="4666900" y="1112549"/>
                </a:lnTo>
                <a:lnTo>
                  <a:pt x="4664841" y="1114415"/>
                </a:lnTo>
                <a:cubicBezTo>
                  <a:pt x="4643393" y="1139953"/>
                  <a:pt x="4660551" y="1148466"/>
                  <a:pt x="4682000" y="1156978"/>
                </a:cubicBezTo>
                <a:cubicBezTo>
                  <a:pt x="4697012" y="1165491"/>
                  <a:pt x="4714171" y="1170812"/>
                  <a:pt x="4731330" y="1176664"/>
                </a:cubicBezTo>
                <a:lnTo>
                  <a:pt x="4779168" y="1198849"/>
                </a:lnTo>
                <a:lnTo>
                  <a:pt x="4779836" y="1198880"/>
                </a:lnTo>
                <a:cubicBezTo>
                  <a:pt x="4788356" y="1203056"/>
                  <a:pt x="4801135" y="1203056"/>
                  <a:pt x="4796875" y="1215586"/>
                </a:cubicBezTo>
                <a:cubicBezTo>
                  <a:pt x="4796875" y="1223939"/>
                  <a:pt x="4784096" y="1219762"/>
                  <a:pt x="4779836" y="1219762"/>
                </a:cubicBezTo>
                <a:cubicBezTo>
                  <a:pt x="4750018" y="1219762"/>
                  <a:pt x="4762797" y="1240645"/>
                  <a:pt x="4758538" y="1248998"/>
                </a:cubicBezTo>
                <a:lnTo>
                  <a:pt x="4757020" y="1249203"/>
                </a:lnTo>
                <a:lnTo>
                  <a:pt x="4759024" y="1250401"/>
                </a:lnTo>
                <a:cubicBezTo>
                  <a:pt x="4767614" y="1263058"/>
                  <a:pt x="4780500" y="1267276"/>
                  <a:pt x="4793387" y="1271495"/>
                </a:cubicBezTo>
                <a:cubicBezTo>
                  <a:pt x="4806273" y="1279932"/>
                  <a:pt x="4827749" y="1279932"/>
                  <a:pt x="4797682" y="1292588"/>
                </a:cubicBezTo>
                <a:cubicBezTo>
                  <a:pt x="4784796" y="1301027"/>
                  <a:pt x="4806273" y="1313682"/>
                  <a:pt x="4810569" y="1326339"/>
                </a:cubicBezTo>
                <a:lnTo>
                  <a:pt x="4809723" y="1326638"/>
                </a:lnTo>
                <a:lnTo>
                  <a:pt x="4809812" y="1326668"/>
                </a:lnTo>
                <a:cubicBezTo>
                  <a:pt x="4818390" y="1343825"/>
                  <a:pt x="4844128" y="1360984"/>
                  <a:pt x="4814101" y="1378143"/>
                </a:cubicBezTo>
                <a:lnTo>
                  <a:pt x="4813249" y="1377963"/>
                </a:lnTo>
                <a:lnTo>
                  <a:pt x="4809199" y="1398104"/>
                </a:lnTo>
                <a:lnTo>
                  <a:pt x="4805018" y="1418900"/>
                </a:lnTo>
                <a:lnTo>
                  <a:pt x="4805387" y="1419169"/>
                </a:lnTo>
                <a:cubicBezTo>
                  <a:pt x="4818143" y="1436184"/>
                  <a:pt x="4856412" y="1444690"/>
                  <a:pt x="4830900" y="1474466"/>
                </a:cubicBezTo>
                <a:lnTo>
                  <a:pt x="4830670" y="1474580"/>
                </a:lnTo>
                <a:lnTo>
                  <a:pt x="4831844" y="1474775"/>
                </a:lnTo>
                <a:cubicBezTo>
                  <a:pt x="4823224" y="1500572"/>
                  <a:pt x="4818914" y="1530667"/>
                  <a:pt x="4797363" y="1552165"/>
                </a:cubicBezTo>
                <a:lnTo>
                  <a:pt x="4794380" y="1550304"/>
                </a:lnTo>
                <a:lnTo>
                  <a:pt x="4796183" y="1552322"/>
                </a:lnTo>
                <a:cubicBezTo>
                  <a:pt x="4804657" y="1556575"/>
                  <a:pt x="4808895" y="1565079"/>
                  <a:pt x="4817369" y="1569331"/>
                </a:cubicBezTo>
                <a:lnTo>
                  <a:pt x="4817274" y="1569978"/>
                </a:lnTo>
                <a:lnTo>
                  <a:pt x="4818753" y="1569219"/>
                </a:lnTo>
                <a:cubicBezTo>
                  <a:pt x="4835777" y="1577696"/>
                  <a:pt x="4818753" y="1598885"/>
                  <a:pt x="4840033" y="1607362"/>
                </a:cubicBezTo>
                <a:cubicBezTo>
                  <a:pt x="4814496" y="1603123"/>
                  <a:pt x="4801727" y="1603123"/>
                  <a:pt x="4801727" y="1628551"/>
                </a:cubicBezTo>
                <a:cubicBezTo>
                  <a:pt x="4805984" y="1653979"/>
                  <a:pt x="4801727" y="1679407"/>
                  <a:pt x="4801727" y="1704834"/>
                </a:cubicBezTo>
                <a:cubicBezTo>
                  <a:pt x="4801727" y="1726024"/>
                  <a:pt x="4810240" y="1751452"/>
                  <a:pt x="4771933" y="1755690"/>
                </a:cubicBezTo>
                <a:cubicBezTo>
                  <a:pt x="4746396" y="1759928"/>
                  <a:pt x="4746396" y="1806546"/>
                  <a:pt x="4763420" y="1831973"/>
                </a:cubicBezTo>
                <a:lnTo>
                  <a:pt x="4761936" y="1831973"/>
                </a:lnTo>
                <a:lnTo>
                  <a:pt x="4761592" y="1832171"/>
                </a:lnTo>
                <a:lnTo>
                  <a:pt x="4762955" y="1832206"/>
                </a:lnTo>
                <a:cubicBezTo>
                  <a:pt x="4792779" y="1887524"/>
                  <a:pt x="4797039" y="1942841"/>
                  <a:pt x="4779996" y="1998160"/>
                </a:cubicBezTo>
                <a:lnTo>
                  <a:pt x="4776386" y="2001766"/>
                </a:lnTo>
                <a:lnTo>
                  <a:pt x="4780191" y="2002710"/>
                </a:lnTo>
                <a:lnTo>
                  <a:pt x="4781842" y="2004579"/>
                </a:lnTo>
                <a:lnTo>
                  <a:pt x="4780660" y="2001893"/>
                </a:lnTo>
                <a:cubicBezTo>
                  <a:pt x="4780660" y="1997629"/>
                  <a:pt x="4780660" y="1997629"/>
                  <a:pt x="4780660" y="1997629"/>
                </a:cubicBezTo>
                <a:cubicBezTo>
                  <a:pt x="4797659" y="2006158"/>
                  <a:pt x="4797659" y="1997629"/>
                  <a:pt x="4801910" y="1989098"/>
                </a:cubicBezTo>
                <a:cubicBezTo>
                  <a:pt x="4806159" y="1976302"/>
                  <a:pt x="4814658" y="1967772"/>
                  <a:pt x="4831658" y="1967772"/>
                </a:cubicBezTo>
                <a:cubicBezTo>
                  <a:pt x="4844407" y="1972037"/>
                  <a:pt x="4844407" y="1980568"/>
                  <a:pt x="4848657" y="1989098"/>
                </a:cubicBezTo>
                <a:cubicBezTo>
                  <a:pt x="4857156" y="2018954"/>
                  <a:pt x="4882655" y="2023220"/>
                  <a:pt x="4912403" y="2018954"/>
                </a:cubicBezTo>
                <a:cubicBezTo>
                  <a:pt x="4929402" y="2018954"/>
                  <a:pt x="4950651" y="2010425"/>
                  <a:pt x="4963400" y="2036016"/>
                </a:cubicBezTo>
                <a:cubicBezTo>
                  <a:pt x="4967649" y="2044546"/>
                  <a:pt x="4984648" y="2040281"/>
                  <a:pt x="4993148" y="2044546"/>
                </a:cubicBezTo>
                <a:cubicBezTo>
                  <a:pt x="5018647" y="2044546"/>
                  <a:pt x="5044145" y="2048811"/>
                  <a:pt x="5061144" y="2070138"/>
                </a:cubicBezTo>
                <a:lnTo>
                  <a:pt x="5060780" y="2070059"/>
                </a:lnTo>
                <a:lnTo>
                  <a:pt x="5064763" y="2074034"/>
                </a:lnTo>
                <a:lnTo>
                  <a:pt x="5065411" y="2074659"/>
                </a:lnTo>
                <a:lnTo>
                  <a:pt x="5065239" y="2074233"/>
                </a:lnTo>
                <a:cubicBezTo>
                  <a:pt x="5120517" y="2082677"/>
                  <a:pt x="5167290" y="2099568"/>
                  <a:pt x="5214064" y="2116458"/>
                </a:cubicBezTo>
                <a:lnTo>
                  <a:pt x="5215074" y="2117713"/>
                </a:lnTo>
                <a:lnTo>
                  <a:pt x="5230779" y="2121645"/>
                </a:lnTo>
                <a:cubicBezTo>
                  <a:pt x="5243532" y="2125904"/>
                  <a:pt x="5264785" y="2117388"/>
                  <a:pt x="5264785" y="2138676"/>
                </a:cubicBezTo>
                <a:cubicBezTo>
                  <a:pt x="5264785" y="2159964"/>
                  <a:pt x="5243532" y="2147191"/>
                  <a:pt x="5230779" y="2151448"/>
                </a:cubicBezTo>
                <a:cubicBezTo>
                  <a:pt x="5213777" y="2155707"/>
                  <a:pt x="5192523" y="2164221"/>
                  <a:pt x="5184022" y="2176993"/>
                </a:cubicBezTo>
                <a:cubicBezTo>
                  <a:pt x="5167020" y="2202539"/>
                  <a:pt x="5192523" y="2206796"/>
                  <a:pt x="5209526" y="2215312"/>
                </a:cubicBezTo>
                <a:cubicBezTo>
                  <a:pt x="5213777" y="2232341"/>
                  <a:pt x="5179772" y="2219569"/>
                  <a:pt x="5188273" y="2236598"/>
                </a:cubicBezTo>
                <a:lnTo>
                  <a:pt x="5187597" y="2236762"/>
                </a:lnTo>
                <a:lnTo>
                  <a:pt x="5189067" y="2236994"/>
                </a:lnTo>
                <a:cubicBezTo>
                  <a:pt x="5197681" y="2245476"/>
                  <a:pt x="5206293" y="2249717"/>
                  <a:pt x="5210599" y="2253958"/>
                </a:cubicBezTo>
                <a:cubicBezTo>
                  <a:pt x="5197681" y="2266681"/>
                  <a:pt x="5189067" y="2258199"/>
                  <a:pt x="5180455" y="2258199"/>
                </a:cubicBezTo>
                <a:lnTo>
                  <a:pt x="5179772" y="2257957"/>
                </a:lnTo>
                <a:lnTo>
                  <a:pt x="5179772" y="2266401"/>
                </a:lnTo>
                <a:cubicBezTo>
                  <a:pt x="5184022" y="2279174"/>
                  <a:pt x="5213777" y="2287690"/>
                  <a:pt x="5196774" y="2304719"/>
                </a:cubicBezTo>
                <a:cubicBezTo>
                  <a:pt x="5188273" y="2321749"/>
                  <a:pt x="5171271" y="2304719"/>
                  <a:pt x="5154268" y="2300461"/>
                </a:cubicBezTo>
                <a:cubicBezTo>
                  <a:pt x="5133015" y="2296204"/>
                  <a:pt x="5111761" y="2313233"/>
                  <a:pt x="5116012" y="2338779"/>
                </a:cubicBezTo>
                <a:cubicBezTo>
                  <a:pt x="5120263" y="2347293"/>
                  <a:pt x="5124514" y="2355809"/>
                  <a:pt x="5128764" y="2368581"/>
                </a:cubicBezTo>
                <a:cubicBezTo>
                  <a:pt x="5133015" y="2368581"/>
                  <a:pt x="5137266" y="2364324"/>
                  <a:pt x="5141516" y="2364324"/>
                </a:cubicBezTo>
                <a:cubicBezTo>
                  <a:pt x="5150018" y="2360066"/>
                  <a:pt x="5158519" y="2330263"/>
                  <a:pt x="5171271" y="2343036"/>
                </a:cubicBezTo>
                <a:cubicBezTo>
                  <a:pt x="5184022" y="2360066"/>
                  <a:pt x="5213777" y="2377096"/>
                  <a:pt x="5201025" y="2402641"/>
                </a:cubicBezTo>
                <a:cubicBezTo>
                  <a:pt x="5196774" y="2415414"/>
                  <a:pt x="5188273" y="2419671"/>
                  <a:pt x="5201025" y="2428187"/>
                </a:cubicBezTo>
                <a:cubicBezTo>
                  <a:pt x="5213777" y="2436701"/>
                  <a:pt x="5230779" y="2440959"/>
                  <a:pt x="5243532" y="2428187"/>
                </a:cubicBezTo>
                <a:cubicBezTo>
                  <a:pt x="5252033" y="2423929"/>
                  <a:pt x="5252033" y="2415414"/>
                  <a:pt x="5260534" y="2411157"/>
                </a:cubicBezTo>
                <a:cubicBezTo>
                  <a:pt x="5264785" y="2406899"/>
                  <a:pt x="5269036" y="2394127"/>
                  <a:pt x="5277536" y="2398384"/>
                </a:cubicBezTo>
                <a:cubicBezTo>
                  <a:pt x="5294538" y="2406899"/>
                  <a:pt x="5281786" y="2415414"/>
                  <a:pt x="5273285" y="2419671"/>
                </a:cubicBezTo>
                <a:cubicBezTo>
                  <a:pt x="5256284" y="2440959"/>
                  <a:pt x="5286037" y="2466503"/>
                  <a:pt x="5260534" y="2487792"/>
                </a:cubicBezTo>
                <a:cubicBezTo>
                  <a:pt x="5256284" y="2479276"/>
                  <a:pt x="5252033" y="2466503"/>
                  <a:pt x="5247782" y="2457989"/>
                </a:cubicBezTo>
                <a:cubicBezTo>
                  <a:pt x="5243532" y="2453732"/>
                  <a:pt x="5243532" y="2445216"/>
                  <a:pt x="5235030" y="2449474"/>
                </a:cubicBezTo>
                <a:lnTo>
                  <a:pt x="5230858" y="2466185"/>
                </a:lnTo>
                <a:lnTo>
                  <a:pt x="5230915" y="2466244"/>
                </a:lnTo>
                <a:cubicBezTo>
                  <a:pt x="5243671" y="2483228"/>
                  <a:pt x="5226663" y="2478982"/>
                  <a:pt x="5218159" y="2474735"/>
                </a:cubicBezTo>
                <a:cubicBezTo>
                  <a:pt x="5196898" y="2470490"/>
                  <a:pt x="5162881" y="2453508"/>
                  <a:pt x="5158629" y="2474735"/>
                </a:cubicBezTo>
                <a:cubicBezTo>
                  <a:pt x="5150125" y="2500210"/>
                  <a:pt x="5188394" y="2517193"/>
                  <a:pt x="5209654" y="2525684"/>
                </a:cubicBezTo>
                <a:cubicBezTo>
                  <a:pt x="5235167" y="2529930"/>
                  <a:pt x="5260680" y="2542666"/>
                  <a:pt x="5286193" y="2546912"/>
                </a:cubicBezTo>
                <a:cubicBezTo>
                  <a:pt x="5303201" y="2546912"/>
                  <a:pt x="5315957" y="2555404"/>
                  <a:pt x="5328714" y="2559650"/>
                </a:cubicBezTo>
                <a:cubicBezTo>
                  <a:pt x="5337218" y="2559650"/>
                  <a:pt x="5345722" y="2563895"/>
                  <a:pt x="5341470" y="2572386"/>
                </a:cubicBezTo>
                <a:cubicBezTo>
                  <a:pt x="5337218" y="2580878"/>
                  <a:pt x="5328714" y="2576632"/>
                  <a:pt x="5320210" y="2572386"/>
                </a:cubicBezTo>
                <a:cubicBezTo>
                  <a:pt x="5298949" y="2563895"/>
                  <a:pt x="5277688" y="2559650"/>
                  <a:pt x="5252176" y="2563895"/>
                </a:cubicBezTo>
                <a:cubicBezTo>
                  <a:pt x="5245797" y="2557527"/>
                  <a:pt x="5239419" y="2552219"/>
                  <a:pt x="5231978" y="2548505"/>
                </a:cubicBezTo>
                <a:lnTo>
                  <a:pt x="5206410" y="2542888"/>
                </a:lnTo>
                <a:lnTo>
                  <a:pt x="5197973" y="2547163"/>
                </a:lnTo>
                <a:lnTo>
                  <a:pt x="5195242" y="2546775"/>
                </a:lnTo>
                <a:lnTo>
                  <a:pt x="5160522" y="2550918"/>
                </a:lnTo>
                <a:cubicBezTo>
                  <a:pt x="5148958" y="2548786"/>
                  <a:pt x="5137393" y="2544520"/>
                  <a:pt x="5124777" y="2542388"/>
                </a:cubicBezTo>
                <a:cubicBezTo>
                  <a:pt x="5103750" y="2542388"/>
                  <a:pt x="5086929" y="2533857"/>
                  <a:pt x="5065903" y="2538122"/>
                </a:cubicBezTo>
                <a:cubicBezTo>
                  <a:pt x="5053287" y="2542388"/>
                  <a:pt x="5046980" y="2540255"/>
                  <a:pt x="5043825" y="2534923"/>
                </a:cubicBezTo>
                <a:lnTo>
                  <a:pt x="5040703" y="2512753"/>
                </a:lnTo>
                <a:lnTo>
                  <a:pt x="5040159" y="2512587"/>
                </a:lnTo>
                <a:cubicBezTo>
                  <a:pt x="5040159" y="2512587"/>
                  <a:pt x="5040159" y="2512587"/>
                  <a:pt x="5035894" y="2508264"/>
                </a:cubicBezTo>
                <a:lnTo>
                  <a:pt x="5034608" y="2507776"/>
                </a:lnTo>
                <a:lnTo>
                  <a:pt x="5035317" y="2508701"/>
                </a:lnTo>
                <a:cubicBezTo>
                  <a:pt x="5001300" y="2512946"/>
                  <a:pt x="4967283" y="2521439"/>
                  <a:pt x="4929014" y="2512946"/>
                </a:cubicBezTo>
                <a:cubicBezTo>
                  <a:pt x="4916257" y="2508701"/>
                  <a:pt x="4912005" y="2517193"/>
                  <a:pt x="4916257" y="2529930"/>
                </a:cubicBezTo>
                <a:cubicBezTo>
                  <a:pt x="4920509" y="2542666"/>
                  <a:pt x="4916257" y="2551158"/>
                  <a:pt x="4907753" y="2559650"/>
                </a:cubicBezTo>
                <a:lnTo>
                  <a:pt x="4907302" y="2559836"/>
                </a:lnTo>
                <a:lnTo>
                  <a:pt x="4919752" y="2564014"/>
                </a:lnTo>
                <a:lnTo>
                  <a:pt x="4919752" y="2564651"/>
                </a:lnTo>
                <a:lnTo>
                  <a:pt x="4920509" y="2563895"/>
                </a:lnTo>
                <a:cubicBezTo>
                  <a:pt x="4933266" y="2585123"/>
                  <a:pt x="4950274" y="2580878"/>
                  <a:pt x="4971535" y="2572386"/>
                </a:cubicBezTo>
                <a:cubicBezTo>
                  <a:pt x="4988543" y="2568141"/>
                  <a:pt x="5014056" y="2580878"/>
                  <a:pt x="5026812" y="2593615"/>
                </a:cubicBezTo>
                <a:cubicBezTo>
                  <a:pt x="5039569" y="2602107"/>
                  <a:pt x="5031065" y="2610598"/>
                  <a:pt x="5022560" y="2610598"/>
                </a:cubicBezTo>
                <a:cubicBezTo>
                  <a:pt x="5005552" y="2619089"/>
                  <a:pt x="4988543" y="2614843"/>
                  <a:pt x="4971535" y="2610598"/>
                </a:cubicBezTo>
                <a:cubicBezTo>
                  <a:pt x="4939643" y="2597861"/>
                  <a:pt x="4914929" y="2604229"/>
                  <a:pt x="4906357" y="2620747"/>
                </a:cubicBezTo>
                <a:lnTo>
                  <a:pt x="4903582" y="2639762"/>
                </a:lnTo>
                <a:lnTo>
                  <a:pt x="4903956" y="2639586"/>
                </a:lnTo>
                <a:cubicBezTo>
                  <a:pt x="4912599" y="2643974"/>
                  <a:pt x="4921244" y="2648360"/>
                  <a:pt x="4929888" y="2652747"/>
                </a:cubicBezTo>
                <a:lnTo>
                  <a:pt x="4929914" y="2653145"/>
                </a:lnTo>
                <a:lnTo>
                  <a:pt x="4971535" y="2657300"/>
                </a:lnTo>
                <a:cubicBezTo>
                  <a:pt x="4975787" y="2657300"/>
                  <a:pt x="4984291" y="2661545"/>
                  <a:pt x="4984291" y="2670038"/>
                </a:cubicBezTo>
                <a:cubicBezTo>
                  <a:pt x="4988543" y="2678529"/>
                  <a:pt x="4980039" y="2678529"/>
                  <a:pt x="4971535" y="2678529"/>
                </a:cubicBezTo>
                <a:cubicBezTo>
                  <a:pt x="4950274" y="2682774"/>
                  <a:pt x="4963031" y="2691265"/>
                  <a:pt x="4967283" y="2695511"/>
                </a:cubicBezTo>
                <a:cubicBezTo>
                  <a:pt x="4992795" y="2712494"/>
                  <a:pt x="5005552" y="2746460"/>
                  <a:pt x="5043821" y="2742214"/>
                </a:cubicBezTo>
                <a:cubicBezTo>
                  <a:pt x="5048073" y="2742214"/>
                  <a:pt x="5048073" y="2746460"/>
                  <a:pt x="5056577" y="2750705"/>
                </a:cubicBezTo>
                <a:cubicBezTo>
                  <a:pt x="5026812" y="2754951"/>
                  <a:pt x="5005552" y="2750705"/>
                  <a:pt x="4980039" y="2742214"/>
                </a:cubicBezTo>
                <a:cubicBezTo>
                  <a:pt x="4958779" y="2733722"/>
                  <a:pt x="4941770" y="2746460"/>
                  <a:pt x="4946022" y="2759196"/>
                </a:cubicBezTo>
                <a:cubicBezTo>
                  <a:pt x="4963031" y="2793162"/>
                  <a:pt x="4929014" y="2784671"/>
                  <a:pt x="4916257" y="2793162"/>
                </a:cubicBezTo>
                <a:cubicBezTo>
                  <a:pt x="4916257" y="2831373"/>
                  <a:pt x="4958779" y="2818637"/>
                  <a:pt x="4980039" y="2831373"/>
                </a:cubicBezTo>
                <a:cubicBezTo>
                  <a:pt x="4975787" y="2844110"/>
                  <a:pt x="4967283" y="2835619"/>
                  <a:pt x="4963031" y="2835619"/>
                </a:cubicBezTo>
                <a:cubicBezTo>
                  <a:pt x="4950274" y="2831373"/>
                  <a:pt x="4933266" y="2831373"/>
                  <a:pt x="4929014" y="2839864"/>
                </a:cubicBezTo>
                <a:cubicBezTo>
                  <a:pt x="4924761" y="2848357"/>
                  <a:pt x="4929014" y="2851541"/>
                  <a:pt x="4934329" y="2854194"/>
                </a:cubicBezTo>
                <a:lnTo>
                  <a:pt x="4945946" y="2865265"/>
                </a:lnTo>
                <a:lnTo>
                  <a:pt x="4946623" y="2864982"/>
                </a:lnTo>
                <a:lnTo>
                  <a:pt x="4954343" y="2864982"/>
                </a:lnTo>
                <a:lnTo>
                  <a:pt x="4954357" y="2864827"/>
                </a:lnTo>
                <a:cubicBezTo>
                  <a:pt x="4988352" y="2877602"/>
                  <a:pt x="5030847" y="2864827"/>
                  <a:pt x="5060593" y="2894636"/>
                </a:cubicBezTo>
                <a:cubicBezTo>
                  <a:pt x="5064843" y="2903153"/>
                  <a:pt x="5073341" y="2894636"/>
                  <a:pt x="5073341" y="2890377"/>
                </a:cubicBezTo>
                <a:cubicBezTo>
                  <a:pt x="5103089" y="2856310"/>
                  <a:pt x="5124336" y="2877602"/>
                  <a:pt x="5145584" y="2898894"/>
                </a:cubicBezTo>
                <a:cubicBezTo>
                  <a:pt x="5132834" y="2915928"/>
                  <a:pt x="5149833" y="2928703"/>
                  <a:pt x="5162581" y="2937220"/>
                </a:cubicBezTo>
                <a:cubicBezTo>
                  <a:pt x="5158332" y="2945737"/>
                  <a:pt x="5149833" y="2941479"/>
                  <a:pt x="5145584" y="2941479"/>
                </a:cubicBezTo>
                <a:cubicBezTo>
                  <a:pt x="5098839" y="2937220"/>
                  <a:pt x="5094590" y="2941479"/>
                  <a:pt x="5111587" y="2984063"/>
                </a:cubicBezTo>
                <a:cubicBezTo>
                  <a:pt x="5120086" y="3001097"/>
                  <a:pt x="5115837" y="3030906"/>
                  <a:pt x="5141333" y="2992580"/>
                </a:cubicBezTo>
                <a:cubicBezTo>
                  <a:pt x="5149833" y="2979804"/>
                  <a:pt x="5162581" y="2992580"/>
                  <a:pt x="5171080" y="3001097"/>
                </a:cubicBezTo>
                <a:cubicBezTo>
                  <a:pt x="5183828" y="3009613"/>
                  <a:pt x="5188078" y="3018130"/>
                  <a:pt x="5179579" y="3030906"/>
                </a:cubicBezTo>
                <a:cubicBezTo>
                  <a:pt x="5171080" y="3047939"/>
                  <a:pt x="5162581" y="3030906"/>
                  <a:pt x="5158332" y="3030906"/>
                </a:cubicBezTo>
                <a:cubicBezTo>
                  <a:pt x="5132834" y="3030906"/>
                  <a:pt x="5107338" y="3018130"/>
                  <a:pt x="5081842" y="3035164"/>
                </a:cubicBezTo>
                <a:cubicBezTo>
                  <a:pt x="5073341" y="3039422"/>
                  <a:pt x="5064843" y="3043681"/>
                  <a:pt x="5056344" y="3043681"/>
                </a:cubicBezTo>
                <a:cubicBezTo>
                  <a:pt x="5026598" y="3043681"/>
                  <a:pt x="5035097" y="3056456"/>
                  <a:pt x="5047845" y="3069231"/>
                </a:cubicBezTo>
                <a:lnTo>
                  <a:pt x="5047694" y="3069520"/>
                </a:lnTo>
                <a:lnTo>
                  <a:pt x="5048138" y="3069458"/>
                </a:lnTo>
                <a:lnTo>
                  <a:pt x="5060406" y="3073652"/>
                </a:lnTo>
                <a:lnTo>
                  <a:pt x="5060593" y="3073490"/>
                </a:lnTo>
                <a:cubicBezTo>
                  <a:pt x="5069092" y="3073490"/>
                  <a:pt x="5073341" y="3073490"/>
                  <a:pt x="5077591" y="3073490"/>
                </a:cubicBezTo>
                <a:cubicBezTo>
                  <a:pt x="5094590" y="3073490"/>
                  <a:pt x="5111587" y="3077748"/>
                  <a:pt x="5111587" y="3094782"/>
                </a:cubicBezTo>
                <a:cubicBezTo>
                  <a:pt x="5111587" y="3111816"/>
                  <a:pt x="5090340" y="3099041"/>
                  <a:pt x="5081842" y="3107557"/>
                </a:cubicBezTo>
                <a:cubicBezTo>
                  <a:pt x="5086091" y="3111816"/>
                  <a:pt x="5090340" y="3116074"/>
                  <a:pt x="5094590" y="3120333"/>
                </a:cubicBezTo>
                <a:cubicBezTo>
                  <a:pt x="5098839" y="3128850"/>
                  <a:pt x="5103089" y="3137366"/>
                  <a:pt x="5098839" y="3145883"/>
                </a:cubicBezTo>
                <a:cubicBezTo>
                  <a:pt x="5090340" y="3150142"/>
                  <a:pt x="5081842" y="3141625"/>
                  <a:pt x="5077591" y="3141625"/>
                </a:cubicBezTo>
                <a:cubicBezTo>
                  <a:pt x="5052094" y="3137366"/>
                  <a:pt x="5026598" y="3116074"/>
                  <a:pt x="4996851" y="3137366"/>
                </a:cubicBezTo>
                <a:cubicBezTo>
                  <a:pt x="5013849" y="3150142"/>
                  <a:pt x="5043596" y="3154400"/>
                  <a:pt x="5026598" y="3188468"/>
                </a:cubicBezTo>
                <a:cubicBezTo>
                  <a:pt x="5013849" y="3209760"/>
                  <a:pt x="5005350" y="3214018"/>
                  <a:pt x="4984103" y="3205501"/>
                </a:cubicBezTo>
                <a:cubicBezTo>
                  <a:pt x="4945857" y="3188468"/>
                  <a:pt x="4933109" y="3192726"/>
                  <a:pt x="4924610" y="3231052"/>
                </a:cubicBezTo>
                <a:cubicBezTo>
                  <a:pt x="4924610" y="3243827"/>
                  <a:pt x="4933109" y="3243827"/>
                  <a:pt x="4941608" y="3243827"/>
                </a:cubicBezTo>
                <a:cubicBezTo>
                  <a:pt x="4958606" y="3252344"/>
                  <a:pt x="4975604" y="3256602"/>
                  <a:pt x="4979853" y="3273636"/>
                </a:cubicBezTo>
                <a:lnTo>
                  <a:pt x="4979251" y="3273630"/>
                </a:lnTo>
                <a:lnTo>
                  <a:pt x="4979251" y="3285759"/>
                </a:lnTo>
                <a:lnTo>
                  <a:pt x="4979251" y="3285933"/>
                </a:lnTo>
                <a:lnTo>
                  <a:pt x="4979032" y="3285938"/>
                </a:lnTo>
                <a:lnTo>
                  <a:pt x="4965122" y="3297288"/>
                </a:lnTo>
                <a:cubicBezTo>
                  <a:pt x="4949798" y="3302114"/>
                  <a:pt x="4931489" y="3290050"/>
                  <a:pt x="4915569" y="3290050"/>
                </a:cubicBezTo>
                <a:cubicBezTo>
                  <a:pt x="4900710" y="3290050"/>
                  <a:pt x="4890096" y="3292194"/>
                  <a:pt x="4883728" y="3297555"/>
                </a:cubicBezTo>
                <a:lnTo>
                  <a:pt x="4877480" y="3323860"/>
                </a:lnTo>
                <a:lnTo>
                  <a:pt x="4915513" y="3336686"/>
                </a:lnTo>
                <a:lnTo>
                  <a:pt x="4916240" y="3337791"/>
                </a:lnTo>
                <a:lnTo>
                  <a:pt x="4951552" y="3365737"/>
                </a:lnTo>
                <a:cubicBezTo>
                  <a:pt x="4961307" y="3376953"/>
                  <a:pt x="4969977" y="3388702"/>
                  <a:pt x="4980817" y="3397247"/>
                </a:cubicBezTo>
                <a:cubicBezTo>
                  <a:pt x="4989487" y="3405793"/>
                  <a:pt x="4985151" y="3410066"/>
                  <a:pt x="4980817" y="3414339"/>
                </a:cubicBezTo>
                <a:cubicBezTo>
                  <a:pt x="4967809" y="3418611"/>
                  <a:pt x="4959139" y="3435702"/>
                  <a:pt x="4941797" y="3427156"/>
                </a:cubicBezTo>
                <a:cubicBezTo>
                  <a:pt x="4928791" y="3427156"/>
                  <a:pt x="4924455" y="3418611"/>
                  <a:pt x="4924455" y="3405793"/>
                </a:cubicBezTo>
                <a:cubicBezTo>
                  <a:pt x="4924455" y="3388702"/>
                  <a:pt x="4937461" y="3367338"/>
                  <a:pt x="4915784" y="3354521"/>
                </a:cubicBezTo>
                <a:lnTo>
                  <a:pt x="4916183" y="3353471"/>
                </a:lnTo>
                <a:lnTo>
                  <a:pt x="4915513" y="3353810"/>
                </a:lnTo>
                <a:cubicBezTo>
                  <a:pt x="4911281" y="3349530"/>
                  <a:pt x="4902819" y="3349530"/>
                  <a:pt x="4898587" y="3349530"/>
                </a:cubicBezTo>
                <a:lnTo>
                  <a:pt x="4898416" y="3349497"/>
                </a:lnTo>
                <a:lnTo>
                  <a:pt x="4895887" y="3359091"/>
                </a:lnTo>
                <a:cubicBezTo>
                  <a:pt x="4896419" y="3361753"/>
                  <a:pt x="4898553" y="3363882"/>
                  <a:pt x="4902817" y="3366011"/>
                </a:cubicBezTo>
                <a:cubicBezTo>
                  <a:pt x="4911348" y="3378787"/>
                  <a:pt x="4919878" y="3391562"/>
                  <a:pt x="4907082" y="3408596"/>
                </a:cubicBezTo>
                <a:cubicBezTo>
                  <a:pt x="4894286" y="3421371"/>
                  <a:pt x="4881492" y="3408596"/>
                  <a:pt x="4868696" y="3412854"/>
                </a:cubicBezTo>
                <a:lnTo>
                  <a:pt x="4868198" y="3412772"/>
                </a:lnTo>
                <a:lnTo>
                  <a:pt x="4869341" y="3413458"/>
                </a:lnTo>
                <a:cubicBezTo>
                  <a:pt x="4860826" y="3430501"/>
                  <a:pt x="4882113" y="3443282"/>
                  <a:pt x="4882113" y="3460325"/>
                </a:cubicBezTo>
                <a:cubicBezTo>
                  <a:pt x="4860826" y="3460325"/>
                  <a:pt x="4839538" y="3456064"/>
                  <a:pt x="4813993" y="3460325"/>
                </a:cubicBezTo>
                <a:cubicBezTo>
                  <a:pt x="4852311" y="3502931"/>
                  <a:pt x="4907660" y="3490150"/>
                  <a:pt x="4950235" y="3502931"/>
                </a:cubicBezTo>
                <a:lnTo>
                  <a:pt x="4949169" y="3503932"/>
                </a:lnTo>
                <a:lnTo>
                  <a:pt x="4950929" y="3503264"/>
                </a:lnTo>
                <a:lnTo>
                  <a:pt x="4967332" y="3507200"/>
                </a:lnTo>
                <a:lnTo>
                  <a:pt x="5017825" y="3513582"/>
                </a:lnTo>
                <a:cubicBezTo>
                  <a:pt x="5034322" y="3514648"/>
                  <a:pt x="5050288" y="3515713"/>
                  <a:pt x="5065190" y="3519974"/>
                </a:cubicBezTo>
                <a:cubicBezTo>
                  <a:pt x="5112023" y="3528495"/>
                  <a:pt x="5158857" y="3537017"/>
                  <a:pt x="5201432" y="3541276"/>
                </a:cubicBezTo>
                <a:lnTo>
                  <a:pt x="5202448" y="3542369"/>
                </a:lnTo>
                <a:lnTo>
                  <a:pt x="5244260" y="3550666"/>
                </a:lnTo>
                <a:cubicBezTo>
                  <a:pt x="5252831" y="3550666"/>
                  <a:pt x="5265686" y="3554918"/>
                  <a:pt x="5257115" y="3559170"/>
                </a:cubicBezTo>
                <a:cubicBezTo>
                  <a:pt x="5227121" y="3580432"/>
                  <a:pt x="5269971" y="3584684"/>
                  <a:pt x="5269971" y="3597441"/>
                </a:cubicBezTo>
                <a:lnTo>
                  <a:pt x="5267822" y="3597219"/>
                </a:lnTo>
                <a:lnTo>
                  <a:pt x="5246983" y="3602678"/>
                </a:lnTo>
                <a:cubicBezTo>
                  <a:pt x="5238476" y="3602147"/>
                  <a:pt x="5228906" y="3601083"/>
                  <a:pt x="5218271" y="3605337"/>
                </a:cubicBezTo>
                <a:cubicBezTo>
                  <a:pt x="5256553" y="3639371"/>
                  <a:pt x="5290583" y="3677659"/>
                  <a:pt x="5341626" y="3690421"/>
                </a:cubicBezTo>
                <a:cubicBezTo>
                  <a:pt x="5311851" y="3698929"/>
                  <a:pt x="5290583" y="3724455"/>
                  <a:pt x="5248047" y="3711691"/>
                </a:cubicBezTo>
                <a:cubicBezTo>
                  <a:pt x="5243792" y="3707438"/>
                  <a:pt x="5239539" y="3715946"/>
                  <a:pt x="5239539" y="3724455"/>
                </a:cubicBezTo>
                <a:cubicBezTo>
                  <a:pt x="5239539" y="3728708"/>
                  <a:pt x="5243792" y="3737217"/>
                  <a:pt x="5248047" y="3737217"/>
                </a:cubicBezTo>
                <a:cubicBezTo>
                  <a:pt x="5311851" y="3737217"/>
                  <a:pt x="5269314" y="3775504"/>
                  <a:pt x="5273567" y="3792521"/>
                </a:cubicBezTo>
                <a:cubicBezTo>
                  <a:pt x="5273567" y="3792521"/>
                  <a:pt x="5269314" y="3796776"/>
                  <a:pt x="5269314" y="3801029"/>
                </a:cubicBezTo>
                <a:cubicBezTo>
                  <a:pt x="5252300" y="3771250"/>
                  <a:pt x="5231031" y="3749980"/>
                  <a:pt x="5205510" y="3788267"/>
                </a:cubicBezTo>
                <a:cubicBezTo>
                  <a:pt x="5197002" y="3792521"/>
                  <a:pt x="5179988" y="3796776"/>
                  <a:pt x="5197002" y="3805284"/>
                </a:cubicBezTo>
                <a:cubicBezTo>
                  <a:pt x="5218271" y="3818046"/>
                  <a:pt x="5209763" y="3856333"/>
                  <a:pt x="5248047" y="3847826"/>
                </a:cubicBezTo>
                <a:cubicBezTo>
                  <a:pt x="5290583" y="3839318"/>
                  <a:pt x="5307597" y="3847826"/>
                  <a:pt x="5320359" y="3886113"/>
                </a:cubicBezTo>
                <a:cubicBezTo>
                  <a:pt x="5307597" y="3886113"/>
                  <a:pt x="5299090" y="3877605"/>
                  <a:pt x="5286329" y="3881859"/>
                </a:cubicBezTo>
                <a:lnTo>
                  <a:pt x="5284392" y="3880845"/>
                </a:lnTo>
                <a:lnTo>
                  <a:pt x="5259243" y="3878897"/>
                </a:lnTo>
                <a:cubicBezTo>
                  <a:pt x="5254726" y="3878372"/>
                  <a:pt x="5250341" y="3878372"/>
                  <a:pt x="5246287" y="3879815"/>
                </a:cubicBezTo>
                <a:lnTo>
                  <a:pt x="5235821" y="3888958"/>
                </a:lnTo>
                <a:lnTo>
                  <a:pt x="5175795" y="3882045"/>
                </a:lnTo>
                <a:lnTo>
                  <a:pt x="5112542" y="3881004"/>
                </a:lnTo>
                <a:lnTo>
                  <a:pt x="5119673" y="3897953"/>
                </a:lnTo>
                <a:cubicBezTo>
                  <a:pt x="5122851" y="3902760"/>
                  <a:pt x="5127090" y="3905964"/>
                  <a:pt x="5133448" y="3905964"/>
                </a:cubicBezTo>
                <a:cubicBezTo>
                  <a:pt x="5171592" y="3901692"/>
                  <a:pt x="5188546" y="3935873"/>
                  <a:pt x="5222452" y="3940145"/>
                </a:cubicBezTo>
                <a:cubicBezTo>
                  <a:pt x="5230929" y="3940145"/>
                  <a:pt x="5235167" y="3948691"/>
                  <a:pt x="5235167" y="3957236"/>
                </a:cubicBezTo>
                <a:cubicBezTo>
                  <a:pt x="5235167" y="3963645"/>
                  <a:pt x="5233048" y="3966849"/>
                  <a:pt x="5229869" y="3967918"/>
                </a:cubicBezTo>
                <a:lnTo>
                  <a:pt x="5218689" y="3965869"/>
                </a:lnTo>
                <a:lnTo>
                  <a:pt x="5218002" y="3966924"/>
                </a:lnTo>
                <a:lnTo>
                  <a:pt x="5206485" y="3970782"/>
                </a:lnTo>
                <a:lnTo>
                  <a:pt x="5206504" y="3970785"/>
                </a:lnTo>
                <a:cubicBezTo>
                  <a:pt x="5168139" y="4000471"/>
                  <a:pt x="5125509" y="3987749"/>
                  <a:pt x="5082880" y="3983509"/>
                </a:cubicBezTo>
                <a:lnTo>
                  <a:pt x="5082867" y="3983506"/>
                </a:lnTo>
                <a:lnTo>
                  <a:pt x="5074629" y="3989166"/>
                </a:lnTo>
                <a:cubicBezTo>
                  <a:pt x="5071434" y="3990763"/>
                  <a:pt x="5070369" y="3991827"/>
                  <a:pt x="5078888" y="3991827"/>
                </a:cubicBezTo>
                <a:cubicBezTo>
                  <a:pt x="5108704" y="3996084"/>
                  <a:pt x="5095926" y="4004598"/>
                  <a:pt x="5091666" y="4017370"/>
                </a:cubicBezTo>
                <a:cubicBezTo>
                  <a:pt x="5087406" y="4034398"/>
                  <a:pt x="5091666" y="4047170"/>
                  <a:pt x="5112963" y="4051427"/>
                </a:cubicBezTo>
                <a:lnTo>
                  <a:pt x="5201031" y="4064002"/>
                </a:lnTo>
                <a:lnTo>
                  <a:pt x="5189895" y="4046941"/>
                </a:lnTo>
                <a:cubicBezTo>
                  <a:pt x="5189358" y="4041539"/>
                  <a:pt x="5192583" y="4036137"/>
                  <a:pt x="5201181" y="4029654"/>
                </a:cubicBezTo>
                <a:cubicBezTo>
                  <a:pt x="5214080" y="4025331"/>
                  <a:pt x="5218379" y="4029654"/>
                  <a:pt x="5222678" y="4038298"/>
                </a:cubicBezTo>
                <a:cubicBezTo>
                  <a:pt x="5224828" y="4046941"/>
                  <a:pt x="5223753" y="4053426"/>
                  <a:pt x="5219992" y="4057747"/>
                </a:cubicBezTo>
                <a:lnTo>
                  <a:pt x="5201608" y="4064083"/>
                </a:lnTo>
                <a:lnTo>
                  <a:pt x="5202410" y="4064198"/>
                </a:lnTo>
                <a:cubicBezTo>
                  <a:pt x="5185372" y="4089741"/>
                  <a:pt x="5164076" y="4089741"/>
                  <a:pt x="5138519" y="4072713"/>
                </a:cubicBezTo>
                <a:cubicBezTo>
                  <a:pt x="5125741" y="4068455"/>
                  <a:pt x="5112963" y="4059941"/>
                  <a:pt x="5100186" y="4072713"/>
                </a:cubicBezTo>
                <a:cubicBezTo>
                  <a:pt x="5087406" y="4085484"/>
                  <a:pt x="5095926" y="4102513"/>
                  <a:pt x="5100186" y="4111027"/>
                </a:cubicBezTo>
                <a:cubicBezTo>
                  <a:pt x="5104444" y="4123798"/>
                  <a:pt x="5125741" y="4132313"/>
                  <a:pt x="5142779" y="4119541"/>
                </a:cubicBezTo>
                <a:cubicBezTo>
                  <a:pt x="5164076" y="4102513"/>
                  <a:pt x="5176854" y="4128055"/>
                  <a:pt x="5193892" y="4132313"/>
                </a:cubicBezTo>
                <a:cubicBezTo>
                  <a:pt x="5159816" y="4145084"/>
                  <a:pt x="5121482" y="4123798"/>
                  <a:pt x="5095926" y="4149341"/>
                </a:cubicBezTo>
                <a:cubicBezTo>
                  <a:pt x="5108704" y="4153598"/>
                  <a:pt x="5125741" y="4162113"/>
                  <a:pt x="5091666" y="4170627"/>
                </a:cubicBezTo>
                <a:cubicBezTo>
                  <a:pt x="5074629" y="4174884"/>
                  <a:pt x="5070369" y="4183398"/>
                  <a:pt x="5070370" y="4192978"/>
                </a:cubicBezTo>
                <a:lnTo>
                  <a:pt x="5074627" y="4221702"/>
                </a:lnTo>
                <a:lnTo>
                  <a:pt x="5101639" y="4234159"/>
                </a:lnTo>
                <a:cubicBezTo>
                  <a:pt x="5111215" y="4235222"/>
                  <a:pt x="5120790" y="4234159"/>
                  <a:pt x="5129302" y="4234159"/>
                </a:cubicBezTo>
                <a:cubicBezTo>
                  <a:pt x="5146325" y="4234159"/>
                  <a:pt x="5159093" y="4238411"/>
                  <a:pt x="5167605" y="4246915"/>
                </a:cubicBezTo>
                <a:cubicBezTo>
                  <a:pt x="5120790" y="4246915"/>
                  <a:pt x="5078232" y="4246915"/>
                  <a:pt x="5031417" y="4246915"/>
                </a:cubicBezTo>
                <a:cubicBezTo>
                  <a:pt x="5010138" y="4242663"/>
                  <a:pt x="4988859" y="4234159"/>
                  <a:pt x="4967580" y="4242663"/>
                </a:cubicBezTo>
                <a:cubicBezTo>
                  <a:pt x="4954812" y="4242663"/>
                  <a:pt x="4937789" y="4238411"/>
                  <a:pt x="4929277" y="4251167"/>
                </a:cubicBezTo>
                <a:cubicBezTo>
                  <a:pt x="4925021" y="4268176"/>
                  <a:pt x="4950556" y="4268176"/>
                  <a:pt x="4954812" y="4276680"/>
                </a:cubicBezTo>
                <a:lnTo>
                  <a:pt x="4952208" y="4277319"/>
                </a:lnTo>
                <a:lnTo>
                  <a:pt x="4954429" y="4277152"/>
                </a:lnTo>
                <a:cubicBezTo>
                  <a:pt x="4954429" y="4281247"/>
                  <a:pt x="4958652" y="4281247"/>
                  <a:pt x="4958652" y="4281247"/>
                </a:cubicBezTo>
                <a:lnTo>
                  <a:pt x="4958788" y="4281843"/>
                </a:lnTo>
                <a:lnTo>
                  <a:pt x="4959526" y="4281805"/>
                </a:lnTo>
                <a:cubicBezTo>
                  <a:pt x="5006421" y="4277571"/>
                  <a:pt x="5053317" y="4264868"/>
                  <a:pt x="5095949" y="4294508"/>
                </a:cubicBezTo>
                <a:cubicBezTo>
                  <a:pt x="5083160" y="4311445"/>
                  <a:pt x="5061843" y="4302976"/>
                  <a:pt x="5049053" y="4311445"/>
                </a:cubicBezTo>
                <a:cubicBezTo>
                  <a:pt x="5023475" y="4328382"/>
                  <a:pt x="5061843" y="4324148"/>
                  <a:pt x="5061843" y="4336850"/>
                </a:cubicBezTo>
                <a:cubicBezTo>
                  <a:pt x="5044790" y="4345319"/>
                  <a:pt x="5036264" y="4366490"/>
                  <a:pt x="5006421" y="4362256"/>
                </a:cubicBezTo>
                <a:cubicBezTo>
                  <a:pt x="4993631" y="4358022"/>
                  <a:pt x="4989368" y="4370724"/>
                  <a:pt x="4989368" y="4379193"/>
                </a:cubicBezTo>
                <a:cubicBezTo>
                  <a:pt x="4989368" y="4387661"/>
                  <a:pt x="4985105" y="4400364"/>
                  <a:pt x="5002158" y="4400364"/>
                </a:cubicBezTo>
                <a:cubicBezTo>
                  <a:pt x="5014947" y="4400364"/>
                  <a:pt x="5023475" y="4408833"/>
                  <a:pt x="5019211" y="4417301"/>
                </a:cubicBezTo>
                <a:cubicBezTo>
                  <a:pt x="5019211" y="4425770"/>
                  <a:pt x="5002158" y="4430004"/>
                  <a:pt x="4993631" y="4425770"/>
                </a:cubicBezTo>
                <a:cubicBezTo>
                  <a:pt x="4985105" y="4423653"/>
                  <a:pt x="4978709" y="4422594"/>
                  <a:pt x="4973913" y="4424712"/>
                </a:cubicBezTo>
                <a:lnTo>
                  <a:pt x="4964154" y="4442057"/>
                </a:lnTo>
                <a:lnTo>
                  <a:pt x="4988243" y="4446027"/>
                </a:lnTo>
                <a:lnTo>
                  <a:pt x="4996779" y="4447827"/>
                </a:lnTo>
                <a:lnTo>
                  <a:pt x="5069335" y="4455269"/>
                </a:lnTo>
                <a:cubicBezTo>
                  <a:pt x="5069335" y="4455269"/>
                  <a:pt x="5065133" y="4459363"/>
                  <a:pt x="5065133" y="4463458"/>
                </a:cubicBezTo>
                <a:lnTo>
                  <a:pt x="5064819" y="4463418"/>
                </a:lnTo>
                <a:lnTo>
                  <a:pt x="5063846" y="4469190"/>
                </a:lnTo>
                <a:cubicBezTo>
                  <a:pt x="5060651" y="4470244"/>
                  <a:pt x="5056392" y="4471296"/>
                  <a:pt x="5056392" y="4475508"/>
                </a:cubicBezTo>
                <a:lnTo>
                  <a:pt x="5054480" y="4475872"/>
                </a:lnTo>
                <a:lnTo>
                  <a:pt x="5056140" y="4476128"/>
                </a:lnTo>
                <a:cubicBezTo>
                  <a:pt x="5077182" y="4476128"/>
                  <a:pt x="5089806" y="4488796"/>
                  <a:pt x="5081390" y="4509909"/>
                </a:cubicBezTo>
                <a:cubicBezTo>
                  <a:pt x="5072973" y="4531022"/>
                  <a:pt x="5056140" y="4518353"/>
                  <a:pt x="5043514" y="4514131"/>
                </a:cubicBezTo>
                <a:cubicBezTo>
                  <a:pt x="5018264" y="4505686"/>
                  <a:pt x="4993014" y="4493018"/>
                  <a:pt x="4963555" y="4509909"/>
                </a:cubicBezTo>
                <a:lnTo>
                  <a:pt x="4960836" y="4508544"/>
                </a:lnTo>
                <a:lnTo>
                  <a:pt x="4963661" y="4511335"/>
                </a:lnTo>
                <a:cubicBezTo>
                  <a:pt x="4959357" y="4524091"/>
                  <a:pt x="4989488" y="4524091"/>
                  <a:pt x="4976575" y="4536848"/>
                </a:cubicBezTo>
                <a:lnTo>
                  <a:pt x="4954581" y="4544090"/>
                </a:lnTo>
                <a:lnTo>
                  <a:pt x="4961939" y="4559916"/>
                </a:lnTo>
                <a:cubicBezTo>
                  <a:pt x="4965933" y="4582786"/>
                  <a:pt x="4950755" y="4602672"/>
                  <a:pt x="4937972" y="4624944"/>
                </a:cubicBezTo>
                <a:cubicBezTo>
                  <a:pt x="4929451" y="4641914"/>
                  <a:pt x="4912409" y="4633429"/>
                  <a:pt x="4903888" y="4620701"/>
                </a:cubicBezTo>
                <a:cubicBezTo>
                  <a:pt x="4886845" y="4603732"/>
                  <a:pt x="4878323" y="4612217"/>
                  <a:pt x="4869802" y="4624944"/>
                </a:cubicBezTo>
                <a:cubicBezTo>
                  <a:pt x="4865541" y="4650398"/>
                  <a:pt x="4848499" y="4671610"/>
                  <a:pt x="4857021" y="4697066"/>
                </a:cubicBezTo>
                <a:cubicBezTo>
                  <a:pt x="4865541" y="4709792"/>
                  <a:pt x="4857021" y="4718277"/>
                  <a:pt x="4848499" y="4722519"/>
                </a:cubicBezTo>
                <a:cubicBezTo>
                  <a:pt x="4835717" y="4731004"/>
                  <a:pt x="4827196" y="4739489"/>
                  <a:pt x="4827196" y="4752216"/>
                </a:cubicBezTo>
                <a:cubicBezTo>
                  <a:pt x="4818674" y="4769186"/>
                  <a:pt x="4814414" y="4786156"/>
                  <a:pt x="4831456" y="4798882"/>
                </a:cubicBezTo>
                <a:cubicBezTo>
                  <a:pt x="4848499" y="4807367"/>
                  <a:pt x="4865541" y="4794641"/>
                  <a:pt x="4878323" y="4781913"/>
                </a:cubicBezTo>
                <a:cubicBezTo>
                  <a:pt x="4891105" y="4769186"/>
                  <a:pt x="4908148" y="4764944"/>
                  <a:pt x="4916670" y="4781913"/>
                </a:cubicBezTo>
                <a:cubicBezTo>
                  <a:pt x="4942233" y="4841307"/>
                  <a:pt x="4993361" y="4828579"/>
                  <a:pt x="5040227" y="4828579"/>
                </a:cubicBezTo>
                <a:cubicBezTo>
                  <a:pt x="5070052" y="4824338"/>
                  <a:pt x="5095616" y="4828579"/>
                  <a:pt x="5104137" y="4862519"/>
                </a:cubicBezTo>
                <a:cubicBezTo>
                  <a:pt x="5095616" y="4866761"/>
                  <a:pt x="5082835" y="4871004"/>
                  <a:pt x="5078574" y="4879488"/>
                </a:cubicBezTo>
                <a:cubicBezTo>
                  <a:pt x="5070052" y="4926154"/>
                  <a:pt x="5053010" y="4892216"/>
                  <a:pt x="5035967" y="4883731"/>
                </a:cubicBezTo>
                <a:cubicBezTo>
                  <a:pt x="5023186" y="4883731"/>
                  <a:pt x="5014664" y="4883731"/>
                  <a:pt x="5006143" y="4879488"/>
                </a:cubicBezTo>
                <a:cubicBezTo>
                  <a:pt x="4976318" y="4871004"/>
                  <a:pt x="4946494" y="4871004"/>
                  <a:pt x="4920929" y="4879488"/>
                </a:cubicBezTo>
                <a:cubicBezTo>
                  <a:pt x="4916670" y="4883731"/>
                  <a:pt x="4908148" y="4883731"/>
                  <a:pt x="4908148" y="4883731"/>
                </a:cubicBezTo>
                <a:cubicBezTo>
                  <a:pt x="4869802" y="4854034"/>
                  <a:pt x="4827196" y="4883731"/>
                  <a:pt x="4788850" y="4871004"/>
                </a:cubicBezTo>
                <a:cubicBezTo>
                  <a:pt x="4771807" y="4866761"/>
                  <a:pt x="4750504" y="4866761"/>
                  <a:pt x="4733462" y="4879488"/>
                </a:cubicBezTo>
                <a:cubicBezTo>
                  <a:pt x="4720680" y="4887973"/>
                  <a:pt x="4703637" y="4879488"/>
                  <a:pt x="4686595" y="4875245"/>
                </a:cubicBezTo>
                <a:cubicBezTo>
                  <a:pt x="4673813" y="4871004"/>
                  <a:pt x="4656770" y="4871004"/>
                  <a:pt x="4643988" y="4866761"/>
                </a:cubicBezTo>
                <a:lnTo>
                  <a:pt x="4644057" y="4866639"/>
                </a:lnTo>
                <a:lnTo>
                  <a:pt x="4643848" y="4866781"/>
                </a:lnTo>
                <a:cubicBezTo>
                  <a:pt x="4592712" y="4854175"/>
                  <a:pt x="4537315" y="4866781"/>
                  <a:pt x="4486180" y="4862580"/>
                </a:cubicBezTo>
                <a:lnTo>
                  <a:pt x="4480541" y="4859798"/>
                </a:lnTo>
                <a:lnTo>
                  <a:pt x="4477577" y="4859934"/>
                </a:lnTo>
                <a:lnTo>
                  <a:pt x="4485846" y="4864121"/>
                </a:lnTo>
                <a:cubicBezTo>
                  <a:pt x="4447630" y="4877019"/>
                  <a:pt x="4409414" y="4864121"/>
                  <a:pt x="4371196" y="4859821"/>
                </a:cubicBezTo>
                <a:lnTo>
                  <a:pt x="4371329" y="4859755"/>
                </a:lnTo>
                <a:lnTo>
                  <a:pt x="4348756" y="4861774"/>
                </a:lnTo>
                <a:lnTo>
                  <a:pt x="4346149" y="4864571"/>
                </a:lnTo>
                <a:cubicBezTo>
                  <a:pt x="4341159" y="4866438"/>
                  <a:pt x="4335438" y="4866171"/>
                  <a:pt x="4329317" y="4865103"/>
                </a:cubicBezTo>
                <a:lnTo>
                  <a:pt x="4324207" y="4863969"/>
                </a:lnTo>
                <a:lnTo>
                  <a:pt x="4276096" y="4868271"/>
                </a:lnTo>
                <a:cubicBezTo>
                  <a:pt x="4244182" y="4871482"/>
                  <a:pt x="4212267" y="4872552"/>
                  <a:pt x="4180354" y="4863990"/>
                </a:cubicBezTo>
                <a:cubicBezTo>
                  <a:pt x="4167589" y="4859710"/>
                  <a:pt x="4154822" y="4859710"/>
                  <a:pt x="4137802" y="4859710"/>
                </a:cubicBezTo>
                <a:lnTo>
                  <a:pt x="4138067" y="4859526"/>
                </a:lnTo>
                <a:lnTo>
                  <a:pt x="4137198" y="4859768"/>
                </a:lnTo>
                <a:cubicBezTo>
                  <a:pt x="4137198" y="4864037"/>
                  <a:pt x="4137198" y="4864037"/>
                  <a:pt x="4137198" y="4864037"/>
                </a:cubicBezTo>
                <a:cubicBezTo>
                  <a:pt x="4090366" y="4859768"/>
                  <a:pt x="4043533" y="4876843"/>
                  <a:pt x="3992443" y="4864037"/>
                </a:cubicBezTo>
                <a:lnTo>
                  <a:pt x="4005272" y="4861464"/>
                </a:lnTo>
                <a:lnTo>
                  <a:pt x="3991744" y="4862427"/>
                </a:lnTo>
                <a:cubicBezTo>
                  <a:pt x="3966309" y="4870876"/>
                  <a:pt x="3940873" y="4866651"/>
                  <a:pt x="3915439" y="4862427"/>
                </a:cubicBezTo>
                <a:cubicBezTo>
                  <a:pt x="3881526" y="4858202"/>
                  <a:pt x="3856090" y="4866651"/>
                  <a:pt x="3826417" y="4862427"/>
                </a:cubicBezTo>
                <a:lnTo>
                  <a:pt x="3820061" y="4859548"/>
                </a:lnTo>
                <a:lnTo>
                  <a:pt x="3826610" y="4864247"/>
                </a:lnTo>
                <a:cubicBezTo>
                  <a:pt x="3796668" y="4868504"/>
                  <a:pt x="3766727" y="4877019"/>
                  <a:pt x="3736783" y="4855733"/>
                </a:cubicBezTo>
                <a:cubicBezTo>
                  <a:pt x="3719674" y="4838704"/>
                  <a:pt x="3698287" y="4855733"/>
                  <a:pt x="3681178" y="4864247"/>
                </a:cubicBezTo>
                <a:cubicBezTo>
                  <a:pt x="3676900" y="4864247"/>
                  <a:pt x="3672622" y="4864247"/>
                  <a:pt x="3672622" y="4864247"/>
                </a:cubicBezTo>
                <a:lnTo>
                  <a:pt x="3672537" y="4864081"/>
                </a:lnTo>
                <a:lnTo>
                  <a:pt x="3641498" y="4870952"/>
                </a:lnTo>
                <a:cubicBezTo>
                  <a:pt x="3631387" y="4870417"/>
                  <a:pt x="3621806" y="4868279"/>
                  <a:pt x="3613292" y="4868279"/>
                </a:cubicBezTo>
                <a:cubicBezTo>
                  <a:pt x="3566458" y="4859722"/>
                  <a:pt x="3515366" y="4872556"/>
                  <a:pt x="3472791" y="4855444"/>
                </a:cubicBezTo>
                <a:cubicBezTo>
                  <a:pt x="3464275" y="4851166"/>
                  <a:pt x="3455760" y="4851166"/>
                  <a:pt x="3447244" y="4851166"/>
                </a:cubicBezTo>
                <a:cubicBezTo>
                  <a:pt x="3421699" y="4864001"/>
                  <a:pt x="3396152" y="4872556"/>
                  <a:pt x="3366349" y="4851166"/>
                </a:cubicBezTo>
                <a:cubicBezTo>
                  <a:pt x="3349318" y="4838333"/>
                  <a:pt x="3328031" y="4855444"/>
                  <a:pt x="3311000" y="4855444"/>
                </a:cubicBezTo>
                <a:cubicBezTo>
                  <a:pt x="3264166" y="4864001"/>
                  <a:pt x="3217333" y="4846888"/>
                  <a:pt x="3174756" y="4864001"/>
                </a:cubicBezTo>
                <a:cubicBezTo>
                  <a:pt x="3144954" y="4872556"/>
                  <a:pt x="3119408" y="4842611"/>
                  <a:pt x="3085347" y="4855444"/>
                </a:cubicBezTo>
                <a:cubicBezTo>
                  <a:pt x="3055543" y="4855444"/>
                  <a:pt x="3025740" y="4881112"/>
                  <a:pt x="2991679" y="4872556"/>
                </a:cubicBezTo>
                <a:cubicBezTo>
                  <a:pt x="2953361" y="4859722"/>
                  <a:pt x="2915043" y="4855444"/>
                  <a:pt x="2880982" y="4876834"/>
                </a:cubicBezTo>
                <a:cubicBezTo>
                  <a:pt x="2863951" y="4881112"/>
                  <a:pt x="2838405" y="4881112"/>
                  <a:pt x="2821375" y="4864001"/>
                </a:cubicBezTo>
                <a:lnTo>
                  <a:pt x="2822842" y="4863431"/>
                </a:lnTo>
                <a:lnTo>
                  <a:pt x="2820195" y="4863922"/>
                </a:lnTo>
                <a:cubicBezTo>
                  <a:pt x="2794636" y="4863922"/>
                  <a:pt x="2769075" y="4855408"/>
                  <a:pt x="2752035" y="4876694"/>
                </a:cubicBezTo>
                <a:cubicBezTo>
                  <a:pt x="2747775" y="4880951"/>
                  <a:pt x="2741385" y="4882016"/>
                  <a:pt x="2734462" y="4882015"/>
                </a:cubicBezTo>
                <a:lnTo>
                  <a:pt x="2715155" y="4881025"/>
                </a:lnTo>
                <a:lnTo>
                  <a:pt x="2715115" y="4881113"/>
                </a:lnTo>
                <a:lnTo>
                  <a:pt x="2714588" y="4880997"/>
                </a:lnTo>
                <a:lnTo>
                  <a:pt x="2713693" y="4880951"/>
                </a:lnTo>
                <a:lnTo>
                  <a:pt x="2713674" y="4880795"/>
                </a:lnTo>
                <a:lnTo>
                  <a:pt x="2700732" y="4877924"/>
                </a:lnTo>
                <a:cubicBezTo>
                  <a:pt x="2697004" y="4875799"/>
                  <a:pt x="2693808" y="4872609"/>
                  <a:pt x="2689547" y="4868357"/>
                </a:cubicBezTo>
                <a:lnTo>
                  <a:pt x="2687301" y="4867075"/>
                </a:lnTo>
                <a:lnTo>
                  <a:pt x="2677009" y="4864095"/>
                </a:lnTo>
                <a:cubicBezTo>
                  <a:pt x="2672739" y="4862505"/>
                  <a:pt x="2668469" y="4861445"/>
                  <a:pt x="2664199" y="4863565"/>
                </a:cubicBezTo>
                <a:cubicBezTo>
                  <a:pt x="2591607" y="4889010"/>
                  <a:pt x="2514744" y="4872047"/>
                  <a:pt x="2442152" y="4889010"/>
                </a:cubicBezTo>
                <a:cubicBezTo>
                  <a:pt x="2403720" y="4897492"/>
                  <a:pt x="2361020" y="4889010"/>
                  <a:pt x="2318319" y="4893251"/>
                </a:cubicBezTo>
                <a:cubicBezTo>
                  <a:pt x="2311913" y="4895372"/>
                  <a:pt x="2304441" y="4895372"/>
                  <a:pt x="2296968" y="4894311"/>
                </a:cubicBezTo>
                <a:lnTo>
                  <a:pt x="2296793" y="4894268"/>
                </a:lnTo>
                <a:lnTo>
                  <a:pt x="2257762" y="4896279"/>
                </a:lnTo>
                <a:cubicBezTo>
                  <a:pt x="2237530" y="4897341"/>
                  <a:pt x="2217298" y="4897341"/>
                  <a:pt x="2196000" y="4893097"/>
                </a:cubicBezTo>
                <a:lnTo>
                  <a:pt x="2194731" y="4891893"/>
                </a:lnTo>
                <a:lnTo>
                  <a:pt x="2194731" y="4893397"/>
                </a:lnTo>
                <a:cubicBezTo>
                  <a:pt x="2139382" y="4889154"/>
                  <a:pt x="2084032" y="4889154"/>
                  <a:pt x="2028681" y="4889154"/>
                </a:cubicBezTo>
                <a:cubicBezTo>
                  <a:pt x="1973331" y="4889154"/>
                  <a:pt x="1917981" y="4889154"/>
                  <a:pt x="1862631" y="4876425"/>
                </a:cubicBezTo>
                <a:cubicBezTo>
                  <a:pt x="1841343" y="4872182"/>
                  <a:pt x="1815796" y="4876425"/>
                  <a:pt x="1790249" y="4872182"/>
                </a:cubicBezTo>
                <a:cubicBezTo>
                  <a:pt x="1781735" y="4867939"/>
                  <a:pt x="1772154" y="4867939"/>
                  <a:pt x="1762042" y="4867409"/>
                </a:cubicBezTo>
                <a:lnTo>
                  <a:pt x="1760786" y="4867091"/>
                </a:lnTo>
                <a:lnTo>
                  <a:pt x="1757033" y="4866626"/>
                </a:lnTo>
                <a:cubicBezTo>
                  <a:pt x="1679762" y="4858126"/>
                  <a:pt x="1662592" y="4824125"/>
                  <a:pt x="1696934" y="4760372"/>
                </a:cubicBezTo>
                <a:cubicBezTo>
                  <a:pt x="1709812" y="4734872"/>
                  <a:pt x="1705519" y="4705121"/>
                  <a:pt x="1705519" y="4675370"/>
                </a:cubicBezTo>
                <a:cubicBezTo>
                  <a:pt x="1705519" y="4632868"/>
                  <a:pt x="1705519" y="4594617"/>
                  <a:pt x="1705519" y="4552116"/>
                </a:cubicBezTo>
                <a:cubicBezTo>
                  <a:pt x="1705519" y="4543615"/>
                  <a:pt x="1705519" y="4535115"/>
                  <a:pt x="1714104" y="4535115"/>
                </a:cubicBezTo>
                <a:lnTo>
                  <a:pt x="1714155" y="4535495"/>
                </a:lnTo>
                <a:lnTo>
                  <a:pt x="1718345" y="4514558"/>
                </a:lnTo>
                <a:lnTo>
                  <a:pt x="1718344" y="4514551"/>
                </a:lnTo>
                <a:lnTo>
                  <a:pt x="1707574" y="4499286"/>
                </a:lnTo>
                <a:cubicBezTo>
                  <a:pt x="1701073" y="4484328"/>
                  <a:pt x="1705800" y="4469968"/>
                  <a:pt x="1705800" y="4450823"/>
                </a:cubicBezTo>
                <a:cubicBezTo>
                  <a:pt x="1710002" y="4391258"/>
                  <a:pt x="1722610" y="4335949"/>
                  <a:pt x="1735217" y="4276384"/>
                </a:cubicBezTo>
                <a:cubicBezTo>
                  <a:pt x="1739420" y="4267874"/>
                  <a:pt x="1701597" y="4255111"/>
                  <a:pt x="1735217" y="4242347"/>
                </a:cubicBezTo>
                <a:lnTo>
                  <a:pt x="1735333" y="4242613"/>
                </a:lnTo>
                <a:lnTo>
                  <a:pt x="1735358" y="4242480"/>
                </a:lnTo>
                <a:cubicBezTo>
                  <a:pt x="1735358" y="4242480"/>
                  <a:pt x="1735358" y="4238229"/>
                  <a:pt x="1739611" y="4238229"/>
                </a:cubicBezTo>
                <a:lnTo>
                  <a:pt x="1740237" y="4234690"/>
                </a:lnTo>
                <a:lnTo>
                  <a:pt x="1739024" y="4238254"/>
                </a:lnTo>
                <a:cubicBezTo>
                  <a:pt x="1745679" y="4222448"/>
                  <a:pt x="1737361" y="4201898"/>
                  <a:pt x="1742144" y="4183721"/>
                </a:cubicBezTo>
                <a:lnTo>
                  <a:pt x="1752228" y="4166775"/>
                </a:lnTo>
                <a:lnTo>
                  <a:pt x="1752371" y="4165958"/>
                </a:lnTo>
                <a:cubicBezTo>
                  <a:pt x="1756624" y="4157456"/>
                  <a:pt x="1756624" y="4153205"/>
                  <a:pt x="1756624" y="4144702"/>
                </a:cubicBezTo>
                <a:lnTo>
                  <a:pt x="1756676" y="4144676"/>
                </a:lnTo>
                <a:lnTo>
                  <a:pt x="1752631" y="4136610"/>
                </a:lnTo>
                <a:lnTo>
                  <a:pt x="1751414" y="4135395"/>
                </a:lnTo>
                <a:lnTo>
                  <a:pt x="1727082" y="4125906"/>
                </a:lnTo>
                <a:cubicBezTo>
                  <a:pt x="1718551" y="4124114"/>
                  <a:pt x="1710021" y="4123602"/>
                  <a:pt x="1701490" y="4123602"/>
                </a:cubicBezTo>
                <a:lnTo>
                  <a:pt x="1653569" y="4123602"/>
                </a:lnTo>
                <a:lnTo>
                  <a:pt x="1651035" y="4124201"/>
                </a:lnTo>
                <a:cubicBezTo>
                  <a:pt x="1616965" y="4145480"/>
                  <a:pt x="1578637" y="4132712"/>
                  <a:pt x="1544567" y="4132712"/>
                </a:cubicBezTo>
                <a:cubicBezTo>
                  <a:pt x="1493462" y="4128456"/>
                  <a:pt x="1446615" y="4132712"/>
                  <a:pt x="1399769" y="4141224"/>
                </a:cubicBezTo>
                <a:cubicBezTo>
                  <a:pt x="1348664" y="4149736"/>
                  <a:pt x="1297559" y="4145480"/>
                  <a:pt x="1246454" y="4141224"/>
                </a:cubicBezTo>
                <a:cubicBezTo>
                  <a:pt x="1225160" y="4141224"/>
                  <a:pt x="1203867" y="4136968"/>
                  <a:pt x="1182574" y="4149736"/>
                </a:cubicBezTo>
                <a:cubicBezTo>
                  <a:pt x="1182574" y="4149736"/>
                  <a:pt x="1178315" y="4153992"/>
                  <a:pt x="1174055" y="4149736"/>
                </a:cubicBezTo>
                <a:cubicBezTo>
                  <a:pt x="1071845" y="4141224"/>
                  <a:pt x="973895" y="4162502"/>
                  <a:pt x="875944" y="4153992"/>
                </a:cubicBezTo>
                <a:lnTo>
                  <a:pt x="873768" y="4152590"/>
                </a:lnTo>
                <a:lnTo>
                  <a:pt x="874374" y="4153981"/>
                </a:lnTo>
                <a:cubicBezTo>
                  <a:pt x="815219" y="4162502"/>
                  <a:pt x="760290" y="4149720"/>
                  <a:pt x="705360" y="4149720"/>
                </a:cubicBezTo>
                <a:cubicBezTo>
                  <a:pt x="675783" y="4149720"/>
                  <a:pt x="675783" y="4128416"/>
                  <a:pt x="680008" y="4115635"/>
                </a:cubicBezTo>
                <a:cubicBezTo>
                  <a:pt x="680008" y="4081549"/>
                  <a:pt x="688459" y="4043204"/>
                  <a:pt x="692684" y="4004857"/>
                </a:cubicBezTo>
                <a:lnTo>
                  <a:pt x="692809" y="4004945"/>
                </a:lnTo>
                <a:lnTo>
                  <a:pt x="683236" y="3900246"/>
                </a:lnTo>
                <a:lnTo>
                  <a:pt x="680065" y="3793058"/>
                </a:lnTo>
                <a:lnTo>
                  <a:pt x="678921" y="3792253"/>
                </a:lnTo>
                <a:cubicBezTo>
                  <a:pt x="661815" y="3779470"/>
                  <a:pt x="657539" y="3766687"/>
                  <a:pt x="661815" y="3745381"/>
                </a:cubicBezTo>
                <a:cubicBezTo>
                  <a:pt x="670368" y="3685725"/>
                  <a:pt x="661815" y="3621809"/>
                  <a:pt x="674645" y="3562153"/>
                </a:cubicBezTo>
                <a:cubicBezTo>
                  <a:pt x="678921" y="3553631"/>
                  <a:pt x="674645" y="3549370"/>
                  <a:pt x="666092" y="3545109"/>
                </a:cubicBezTo>
                <a:cubicBezTo>
                  <a:pt x="657539" y="3545109"/>
                  <a:pt x="653262" y="3532326"/>
                  <a:pt x="657539" y="3528064"/>
                </a:cubicBezTo>
                <a:cubicBezTo>
                  <a:pt x="679991" y="3505694"/>
                  <a:pt x="666359" y="3473735"/>
                  <a:pt x="672573" y="3444773"/>
                </a:cubicBezTo>
                <a:lnTo>
                  <a:pt x="687408" y="3417399"/>
                </a:lnTo>
                <a:lnTo>
                  <a:pt x="668453" y="3391838"/>
                </a:lnTo>
                <a:cubicBezTo>
                  <a:pt x="664727" y="3382278"/>
                  <a:pt x="664727" y="3371655"/>
                  <a:pt x="671115" y="3358908"/>
                </a:cubicBezTo>
                <a:cubicBezTo>
                  <a:pt x="675373" y="3350409"/>
                  <a:pt x="674308" y="3341910"/>
                  <a:pt x="669518" y="3335006"/>
                </a:cubicBezTo>
                <a:lnTo>
                  <a:pt x="645589" y="3320680"/>
                </a:lnTo>
                <a:lnTo>
                  <a:pt x="645553" y="3320866"/>
                </a:lnTo>
                <a:cubicBezTo>
                  <a:pt x="637015" y="3320866"/>
                  <a:pt x="632745" y="3320866"/>
                  <a:pt x="624208" y="3316584"/>
                </a:cubicBezTo>
                <a:lnTo>
                  <a:pt x="621312" y="3316685"/>
                </a:lnTo>
                <a:lnTo>
                  <a:pt x="541283" y="3325364"/>
                </a:lnTo>
                <a:cubicBezTo>
                  <a:pt x="513510" y="3328021"/>
                  <a:pt x="485738" y="3329085"/>
                  <a:pt x="457965" y="3324833"/>
                </a:cubicBezTo>
                <a:lnTo>
                  <a:pt x="457868" y="3324687"/>
                </a:lnTo>
                <a:lnTo>
                  <a:pt x="423872" y="3331984"/>
                </a:lnTo>
                <a:cubicBezTo>
                  <a:pt x="411638" y="3334104"/>
                  <a:pt x="398873" y="3335164"/>
                  <a:pt x="386107" y="3333044"/>
                </a:cubicBezTo>
                <a:lnTo>
                  <a:pt x="386075" y="3332733"/>
                </a:lnTo>
                <a:lnTo>
                  <a:pt x="243160" y="3342805"/>
                </a:lnTo>
                <a:cubicBezTo>
                  <a:pt x="194687" y="3344401"/>
                  <a:pt x="145683" y="3345463"/>
                  <a:pt x="96677" y="3349715"/>
                </a:cubicBezTo>
                <a:cubicBezTo>
                  <a:pt x="62587" y="3349715"/>
                  <a:pt x="41280" y="3336958"/>
                  <a:pt x="37019" y="3298689"/>
                </a:cubicBezTo>
                <a:cubicBezTo>
                  <a:pt x="37019" y="3279554"/>
                  <a:pt x="39150" y="3260420"/>
                  <a:pt x="42346" y="3241285"/>
                </a:cubicBezTo>
                <a:lnTo>
                  <a:pt x="53847" y="3184946"/>
                </a:lnTo>
                <a:lnTo>
                  <a:pt x="53847" y="3184827"/>
                </a:lnTo>
                <a:cubicBezTo>
                  <a:pt x="45358" y="3150810"/>
                  <a:pt x="41114" y="3121045"/>
                  <a:pt x="45358" y="3087027"/>
                </a:cubicBezTo>
                <a:lnTo>
                  <a:pt x="46004" y="3086337"/>
                </a:lnTo>
                <a:lnTo>
                  <a:pt x="44498" y="3086049"/>
                </a:lnTo>
                <a:cubicBezTo>
                  <a:pt x="35973" y="3077567"/>
                  <a:pt x="40236" y="3069084"/>
                  <a:pt x="44498" y="3060604"/>
                </a:cubicBezTo>
                <a:lnTo>
                  <a:pt x="44454" y="3059309"/>
                </a:lnTo>
                <a:lnTo>
                  <a:pt x="44071" y="3061042"/>
                </a:lnTo>
                <a:cubicBezTo>
                  <a:pt x="39748" y="3039887"/>
                  <a:pt x="26782" y="3018730"/>
                  <a:pt x="35427" y="2997575"/>
                </a:cubicBezTo>
                <a:lnTo>
                  <a:pt x="36356" y="2998619"/>
                </a:lnTo>
                <a:lnTo>
                  <a:pt x="35973" y="2996990"/>
                </a:lnTo>
                <a:cubicBezTo>
                  <a:pt x="10403" y="2975786"/>
                  <a:pt x="10403" y="2950340"/>
                  <a:pt x="23189" y="2924895"/>
                </a:cubicBezTo>
                <a:lnTo>
                  <a:pt x="23794" y="2922143"/>
                </a:lnTo>
                <a:lnTo>
                  <a:pt x="22687" y="2923871"/>
                </a:lnTo>
                <a:cubicBezTo>
                  <a:pt x="22687" y="2881560"/>
                  <a:pt x="22687" y="2839248"/>
                  <a:pt x="22687" y="2796937"/>
                </a:cubicBezTo>
                <a:lnTo>
                  <a:pt x="23251" y="2797667"/>
                </a:lnTo>
                <a:lnTo>
                  <a:pt x="23188" y="2797206"/>
                </a:lnTo>
                <a:cubicBezTo>
                  <a:pt x="10403" y="2763209"/>
                  <a:pt x="10403" y="2733461"/>
                  <a:pt x="14664" y="2699465"/>
                </a:cubicBezTo>
                <a:cubicBezTo>
                  <a:pt x="23188" y="2673967"/>
                  <a:pt x="14664" y="2639969"/>
                  <a:pt x="14664" y="2610222"/>
                </a:cubicBezTo>
                <a:cubicBezTo>
                  <a:pt x="10403" y="2584725"/>
                  <a:pt x="10403" y="2559227"/>
                  <a:pt x="14664" y="2533729"/>
                </a:cubicBezTo>
                <a:lnTo>
                  <a:pt x="15461" y="2533823"/>
                </a:lnTo>
                <a:lnTo>
                  <a:pt x="5910" y="2507972"/>
                </a:lnTo>
                <a:cubicBezTo>
                  <a:pt x="4831" y="2503585"/>
                  <a:pt x="4560" y="2499197"/>
                  <a:pt x="5910" y="2494810"/>
                </a:cubicBezTo>
                <a:lnTo>
                  <a:pt x="14685" y="2482936"/>
                </a:lnTo>
                <a:lnTo>
                  <a:pt x="14664" y="2482734"/>
                </a:lnTo>
                <a:cubicBezTo>
                  <a:pt x="14664" y="2474235"/>
                  <a:pt x="18925" y="2465735"/>
                  <a:pt x="18925" y="2452987"/>
                </a:cubicBezTo>
                <a:lnTo>
                  <a:pt x="20304" y="2455639"/>
                </a:lnTo>
                <a:lnTo>
                  <a:pt x="19716" y="2452948"/>
                </a:lnTo>
                <a:cubicBezTo>
                  <a:pt x="-10070" y="2406207"/>
                  <a:pt x="-1559" y="2359467"/>
                  <a:pt x="15460" y="2316975"/>
                </a:cubicBezTo>
                <a:lnTo>
                  <a:pt x="16140" y="2316548"/>
                </a:lnTo>
                <a:lnTo>
                  <a:pt x="14986" y="2316713"/>
                </a:lnTo>
                <a:cubicBezTo>
                  <a:pt x="2214" y="2299712"/>
                  <a:pt x="6471" y="2282710"/>
                  <a:pt x="10728" y="2265709"/>
                </a:cubicBezTo>
                <a:cubicBezTo>
                  <a:pt x="19243" y="2227456"/>
                  <a:pt x="19243" y="2189204"/>
                  <a:pt x="14986" y="2146701"/>
                </a:cubicBezTo>
                <a:cubicBezTo>
                  <a:pt x="14986" y="2125448"/>
                  <a:pt x="19243" y="2104198"/>
                  <a:pt x="27758" y="2082945"/>
                </a:cubicBezTo>
                <a:lnTo>
                  <a:pt x="28505" y="2080956"/>
                </a:lnTo>
                <a:lnTo>
                  <a:pt x="26782" y="2082166"/>
                </a:lnTo>
                <a:cubicBezTo>
                  <a:pt x="26782" y="2039684"/>
                  <a:pt x="43831" y="2001451"/>
                  <a:pt x="56619" y="1963217"/>
                </a:cubicBezTo>
                <a:cubicBezTo>
                  <a:pt x="60882" y="1941976"/>
                  <a:pt x="90719" y="1933480"/>
                  <a:pt x="112031" y="1924982"/>
                </a:cubicBezTo>
                <a:cubicBezTo>
                  <a:pt x="180230" y="1899494"/>
                  <a:pt x="252691" y="1886749"/>
                  <a:pt x="320891" y="1878253"/>
                </a:cubicBezTo>
                <a:cubicBezTo>
                  <a:pt x="354990" y="1874005"/>
                  <a:pt x="389090" y="1865507"/>
                  <a:pt x="418927" y="1861259"/>
                </a:cubicBezTo>
                <a:cubicBezTo>
                  <a:pt x="435978" y="1861259"/>
                  <a:pt x="448765" y="1848515"/>
                  <a:pt x="444503" y="1831523"/>
                </a:cubicBezTo>
                <a:cubicBezTo>
                  <a:pt x="435978" y="1810282"/>
                  <a:pt x="444503" y="1784792"/>
                  <a:pt x="431714" y="1763551"/>
                </a:cubicBezTo>
                <a:cubicBezTo>
                  <a:pt x="410403" y="1729565"/>
                  <a:pt x="444503" y="1699828"/>
                  <a:pt x="440240" y="1670090"/>
                </a:cubicBezTo>
                <a:lnTo>
                  <a:pt x="440735" y="1670184"/>
                </a:lnTo>
                <a:lnTo>
                  <a:pt x="444975" y="1558564"/>
                </a:lnTo>
                <a:cubicBezTo>
                  <a:pt x="448168" y="1521904"/>
                  <a:pt x="451361" y="1485777"/>
                  <a:pt x="449232" y="1449649"/>
                </a:cubicBezTo>
                <a:cubicBezTo>
                  <a:pt x="444975" y="1398646"/>
                  <a:pt x="457746" y="1347643"/>
                  <a:pt x="457746" y="1296638"/>
                </a:cubicBezTo>
                <a:cubicBezTo>
                  <a:pt x="462003" y="1224383"/>
                  <a:pt x="466260" y="1152127"/>
                  <a:pt x="491804" y="1084123"/>
                </a:cubicBezTo>
                <a:lnTo>
                  <a:pt x="492008" y="1084258"/>
                </a:lnTo>
                <a:lnTo>
                  <a:pt x="493714" y="1054141"/>
                </a:lnTo>
                <a:cubicBezTo>
                  <a:pt x="499689" y="1024859"/>
                  <a:pt x="516420" y="998566"/>
                  <a:pt x="525981" y="969881"/>
                </a:cubicBezTo>
                <a:cubicBezTo>
                  <a:pt x="534479" y="931637"/>
                  <a:pt x="593968" y="931637"/>
                  <a:pt x="632210" y="923138"/>
                </a:cubicBezTo>
                <a:cubicBezTo>
                  <a:pt x="695947" y="906139"/>
                  <a:pt x="763933" y="897640"/>
                  <a:pt x="827671" y="880643"/>
                </a:cubicBezTo>
                <a:cubicBezTo>
                  <a:pt x="840419" y="880643"/>
                  <a:pt x="853166" y="880643"/>
                  <a:pt x="865914" y="880643"/>
                </a:cubicBezTo>
                <a:lnTo>
                  <a:pt x="865799" y="881151"/>
                </a:lnTo>
                <a:lnTo>
                  <a:pt x="866448" y="880107"/>
                </a:lnTo>
                <a:cubicBezTo>
                  <a:pt x="879221" y="875858"/>
                  <a:pt x="887735" y="875858"/>
                  <a:pt x="896249" y="871607"/>
                </a:cubicBezTo>
                <a:lnTo>
                  <a:pt x="898155" y="872670"/>
                </a:lnTo>
                <a:lnTo>
                  <a:pt x="896894" y="871170"/>
                </a:lnTo>
                <a:cubicBezTo>
                  <a:pt x="909668" y="866921"/>
                  <a:pt x="926700" y="862673"/>
                  <a:pt x="922443" y="841425"/>
                </a:cubicBezTo>
                <a:cubicBezTo>
                  <a:pt x="918185" y="828677"/>
                  <a:pt x="918185" y="815929"/>
                  <a:pt x="919781" y="803181"/>
                </a:cubicBezTo>
                <a:lnTo>
                  <a:pt x="926609" y="765444"/>
                </a:lnTo>
                <a:lnTo>
                  <a:pt x="925556" y="765994"/>
                </a:lnTo>
                <a:cubicBezTo>
                  <a:pt x="929906" y="748870"/>
                  <a:pt x="934258" y="731747"/>
                  <a:pt x="942959" y="718905"/>
                </a:cubicBezTo>
                <a:lnTo>
                  <a:pt x="943909" y="722317"/>
                </a:lnTo>
                <a:lnTo>
                  <a:pt x="943734" y="718195"/>
                </a:lnTo>
                <a:cubicBezTo>
                  <a:pt x="960766" y="641707"/>
                  <a:pt x="956508" y="565219"/>
                  <a:pt x="982057" y="488731"/>
                </a:cubicBezTo>
                <a:cubicBezTo>
                  <a:pt x="982057" y="484482"/>
                  <a:pt x="982057" y="475983"/>
                  <a:pt x="986316" y="471734"/>
                </a:cubicBezTo>
                <a:cubicBezTo>
                  <a:pt x="1011865" y="441988"/>
                  <a:pt x="1011865" y="407994"/>
                  <a:pt x="1007607" y="374000"/>
                </a:cubicBezTo>
                <a:cubicBezTo>
                  <a:pt x="1007607" y="363376"/>
                  <a:pt x="1007607" y="351690"/>
                  <a:pt x="1009736" y="340536"/>
                </a:cubicBezTo>
                <a:lnTo>
                  <a:pt x="1024634" y="310272"/>
                </a:lnTo>
                <a:lnTo>
                  <a:pt x="1023992" y="309782"/>
                </a:lnTo>
                <a:cubicBezTo>
                  <a:pt x="1036769" y="263034"/>
                  <a:pt x="1062324" y="220537"/>
                  <a:pt x="1096398" y="182289"/>
                </a:cubicBezTo>
                <a:cubicBezTo>
                  <a:pt x="1134730" y="135542"/>
                  <a:pt x="1198618" y="131291"/>
                  <a:pt x="1253987" y="114294"/>
                </a:cubicBezTo>
                <a:cubicBezTo>
                  <a:pt x="1283801" y="105794"/>
                  <a:pt x="1313615" y="105794"/>
                  <a:pt x="1343429" y="97294"/>
                </a:cubicBezTo>
                <a:lnTo>
                  <a:pt x="1349381" y="96658"/>
                </a:lnTo>
                <a:lnTo>
                  <a:pt x="1435098" y="77261"/>
                </a:lnTo>
                <a:cubicBezTo>
                  <a:pt x="1466435" y="71396"/>
                  <a:pt x="1498303" y="66065"/>
                  <a:pt x="1530172" y="59667"/>
                </a:cubicBezTo>
                <a:lnTo>
                  <a:pt x="1530711" y="59787"/>
                </a:lnTo>
                <a:lnTo>
                  <a:pt x="1572594" y="55606"/>
                </a:lnTo>
                <a:lnTo>
                  <a:pt x="1572510" y="55572"/>
                </a:lnTo>
                <a:cubicBezTo>
                  <a:pt x="1598195" y="51477"/>
                  <a:pt x="1628160" y="43288"/>
                  <a:pt x="1653844" y="47383"/>
                </a:cubicBezTo>
                <a:lnTo>
                  <a:pt x="1654050" y="47482"/>
                </a:lnTo>
                <a:lnTo>
                  <a:pt x="1654050" y="47049"/>
                </a:lnTo>
                <a:cubicBezTo>
                  <a:pt x="1705139" y="30047"/>
                  <a:pt x="1760484" y="34297"/>
                  <a:pt x="1811571" y="30047"/>
                </a:cubicBezTo>
                <a:cubicBezTo>
                  <a:pt x="1913746" y="17296"/>
                  <a:pt x="2020180" y="8795"/>
                  <a:pt x="2126612" y="8795"/>
                </a:cubicBezTo>
                <a:cubicBezTo>
                  <a:pt x="2216016" y="4544"/>
                  <a:pt x="2301162" y="295"/>
                  <a:pt x="2390566" y="4544"/>
                </a:cubicBezTo>
                <a:lnTo>
                  <a:pt x="2398659" y="39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E9C54-175A-42C9-B61C-D3BDAB0C932D}" type="datetime1">
              <a:rPr lang="en-US" smtClean="0"/>
              <a:t>2/18/2022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9370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0B173A-72FB-4A32-A457-F6EB4C5DDF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200"/>
            </a:lvl1pPr>
          </a:lstStyle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175711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47B1A8-F63E-4246-B071-F000B79AD25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0" y="0"/>
            <a:ext cx="9490364" cy="5929759"/>
          </a:xfrm>
          <a:custGeom>
            <a:avLst/>
            <a:gdLst>
              <a:gd name="connsiteX0" fmla="*/ 0 w 9490364"/>
              <a:gd name="connsiteY0" fmla="*/ 0 h 5929759"/>
              <a:gd name="connsiteX1" fmla="*/ 8036155 w 9490364"/>
              <a:gd name="connsiteY1" fmla="*/ 0 h 5929759"/>
              <a:gd name="connsiteX2" fmla="*/ 8064023 w 9490364"/>
              <a:gd name="connsiteY2" fmla="*/ 11389 h 5929759"/>
              <a:gd name="connsiteX3" fmla="*/ 8081757 w 9490364"/>
              <a:gd name="connsiteY3" fmla="*/ 0 h 5929759"/>
              <a:gd name="connsiteX4" fmla="*/ 8438976 w 9490364"/>
              <a:gd name="connsiteY4" fmla="*/ 0 h 5929759"/>
              <a:gd name="connsiteX5" fmla="*/ 8451643 w 9490364"/>
              <a:gd name="connsiteY5" fmla="*/ 20247 h 5929759"/>
              <a:gd name="connsiteX6" fmla="*/ 8463043 w 9490364"/>
              <a:gd name="connsiteY6" fmla="*/ 0 h 5929759"/>
              <a:gd name="connsiteX7" fmla="*/ 8468110 w 9490364"/>
              <a:gd name="connsiteY7" fmla="*/ 0 h 5929759"/>
              <a:gd name="connsiteX8" fmla="*/ 8512446 w 9490364"/>
              <a:gd name="connsiteY8" fmla="*/ 17716 h 5929759"/>
              <a:gd name="connsiteX9" fmla="*/ 8578316 w 9490364"/>
              <a:gd name="connsiteY9" fmla="*/ 0 h 5929759"/>
              <a:gd name="connsiteX10" fmla="*/ 8641653 w 9490364"/>
              <a:gd name="connsiteY10" fmla="*/ 0 h 5929759"/>
              <a:gd name="connsiteX11" fmla="*/ 8622652 w 9490364"/>
              <a:gd name="connsiteY11" fmla="*/ 16451 h 5929759"/>
              <a:gd name="connsiteX12" fmla="*/ 8593517 w 9490364"/>
              <a:gd name="connsiteY12" fmla="*/ 22778 h 5929759"/>
              <a:gd name="connsiteX13" fmla="*/ 8639120 w 9490364"/>
              <a:gd name="connsiteY13" fmla="*/ 40494 h 5929759"/>
              <a:gd name="connsiteX14" fmla="*/ 8687255 w 9490364"/>
              <a:gd name="connsiteY14" fmla="*/ 40494 h 5929759"/>
              <a:gd name="connsiteX15" fmla="*/ 8707523 w 9490364"/>
              <a:gd name="connsiteY15" fmla="*/ 45555 h 5929759"/>
              <a:gd name="connsiteX16" fmla="*/ 8706257 w 9490364"/>
              <a:gd name="connsiteY16" fmla="*/ 48086 h 5929759"/>
              <a:gd name="connsiteX17" fmla="*/ 8447843 w 9490364"/>
              <a:gd name="connsiteY17" fmla="*/ 63271 h 5929759"/>
              <a:gd name="connsiteX18" fmla="*/ 8469377 w 9490364"/>
              <a:gd name="connsiteY18" fmla="*/ 32901 h 5929759"/>
              <a:gd name="connsiteX19" fmla="*/ 8442776 w 9490364"/>
              <a:gd name="connsiteY19" fmla="*/ 32901 h 5929759"/>
              <a:gd name="connsiteX20" fmla="*/ 8409841 w 9490364"/>
              <a:gd name="connsiteY20" fmla="*/ 43024 h 5929759"/>
              <a:gd name="connsiteX21" fmla="*/ 8407307 w 9490364"/>
              <a:gd name="connsiteY21" fmla="*/ 26574 h 5929759"/>
              <a:gd name="connsiteX22" fmla="*/ 8398440 w 9490364"/>
              <a:gd name="connsiteY22" fmla="*/ 46820 h 5929759"/>
              <a:gd name="connsiteX23" fmla="*/ 8416174 w 9490364"/>
              <a:gd name="connsiteY23" fmla="*/ 55679 h 5929759"/>
              <a:gd name="connsiteX24" fmla="*/ 8435175 w 9490364"/>
              <a:gd name="connsiteY24" fmla="*/ 70864 h 5929759"/>
              <a:gd name="connsiteX25" fmla="*/ 8297102 w 9490364"/>
              <a:gd name="connsiteY25" fmla="*/ 135400 h 5929759"/>
              <a:gd name="connsiteX26" fmla="*/ 8531447 w 9490364"/>
              <a:gd name="connsiteY26" fmla="*/ 167035 h 5929759"/>
              <a:gd name="connsiteX27" fmla="*/ 8753125 w 9490364"/>
              <a:gd name="connsiteY27" fmla="*/ 125277 h 5929759"/>
              <a:gd name="connsiteX28" fmla="*/ 8803795 w 9490364"/>
              <a:gd name="connsiteY28" fmla="*/ 172098 h 5929759"/>
              <a:gd name="connsiteX29" fmla="*/ 8721457 w 9490364"/>
              <a:gd name="connsiteY29" fmla="*/ 178425 h 5929759"/>
              <a:gd name="connsiteX30" fmla="*/ 8627719 w 9490364"/>
              <a:gd name="connsiteY30" fmla="*/ 196140 h 5929759"/>
              <a:gd name="connsiteX31" fmla="*/ 8588450 w 9490364"/>
              <a:gd name="connsiteY31" fmla="*/ 234103 h 5929759"/>
              <a:gd name="connsiteX32" fmla="*/ 8645453 w 9490364"/>
              <a:gd name="connsiteY32" fmla="*/ 251819 h 5929759"/>
              <a:gd name="connsiteX33" fmla="*/ 8713857 w 9490364"/>
              <a:gd name="connsiteY33" fmla="*/ 244226 h 5929759"/>
              <a:gd name="connsiteX34" fmla="*/ 8817728 w 9490364"/>
              <a:gd name="connsiteY34" fmla="*/ 221449 h 5929759"/>
              <a:gd name="connsiteX35" fmla="*/ 8883599 w 9490364"/>
              <a:gd name="connsiteY35" fmla="*/ 227776 h 5929759"/>
              <a:gd name="connsiteX36" fmla="*/ 8877265 w 9490364"/>
              <a:gd name="connsiteY36" fmla="*/ 258146 h 5929759"/>
              <a:gd name="connsiteX37" fmla="*/ 8836730 w 9490364"/>
              <a:gd name="connsiteY37" fmla="*/ 285986 h 5929759"/>
              <a:gd name="connsiteX38" fmla="*/ 8725257 w 9490364"/>
              <a:gd name="connsiteY38" fmla="*/ 287251 h 5929759"/>
              <a:gd name="connsiteX39" fmla="*/ 8561849 w 9490364"/>
              <a:gd name="connsiteY39" fmla="*/ 358114 h 5929759"/>
              <a:gd name="connsiteX40" fmla="*/ 8571983 w 9490364"/>
              <a:gd name="connsiteY40" fmla="*/ 387219 h 5929759"/>
              <a:gd name="connsiteX41" fmla="*/ 8541581 w 9490364"/>
              <a:gd name="connsiteY41" fmla="*/ 397342 h 5929759"/>
              <a:gd name="connsiteX42" fmla="*/ 8579583 w 9490364"/>
              <a:gd name="connsiteY42" fmla="*/ 450490 h 5929759"/>
              <a:gd name="connsiteX43" fmla="*/ 8584650 w 9490364"/>
              <a:gd name="connsiteY43" fmla="*/ 418854 h 5929759"/>
              <a:gd name="connsiteX44" fmla="*/ 8602384 w 9490364"/>
              <a:gd name="connsiteY44" fmla="*/ 409997 h 5929759"/>
              <a:gd name="connsiteX45" fmla="*/ 8596051 w 9490364"/>
              <a:gd name="connsiteY45" fmla="*/ 391015 h 5929759"/>
              <a:gd name="connsiteX46" fmla="*/ 8584650 w 9490364"/>
              <a:gd name="connsiteY46" fmla="*/ 375830 h 5929759"/>
              <a:gd name="connsiteX47" fmla="*/ 8682188 w 9490364"/>
              <a:gd name="connsiteY47" fmla="*/ 384688 h 5929759"/>
              <a:gd name="connsiteX48" fmla="*/ 8789860 w 9490364"/>
              <a:gd name="connsiteY48" fmla="*/ 477063 h 5929759"/>
              <a:gd name="connsiteX49" fmla="*/ 8758193 w 9490364"/>
              <a:gd name="connsiteY49" fmla="*/ 539069 h 5929759"/>
              <a:gd name="connsiteX50" fmla="*/ 8737924 w 9490364"/>
              <a:gd name="connsiteY50" fmla="*/ 556785 h 5929759"/>
              <a:gd name="connsiteX51" fmla="*/ 8654320 w 9490364"/>
              <a:gd name="connsiteY51" fmla="*/ 578297 h 5929759"/>
              <a:gd name="connsiteX52" fmla="*/ 8596051 w 9490364"/>
              <a:gd name="connsiteY52" fmla="*/ 579563 h 5929759"/>
              <a:gd name="connsiteX53" fmla="*/ 8596051 w 9490364"/>
              <a:gd name="connsiteY53" fmla="*/ 574501 h 5929759"/>
              <a:gd name="connsiteX54" fmla="*/ 8602384 w 9490364"/>
              <a:gd name="connsiteY54" fmla="*/ 569440 h 5929759"/>
              <a:gd name="connsiteX55" fmla="*/ 8606185 w 9490364"/>
              <a:gd name="connsiteY55" fmla="*/ 530211 h 5929759"/>
              <a:gd name="connsiteX56" fmla="*/ 8599851 w 9490364"/>
              <a:gd name="connsiteY56" fmla="*/ 515026 h 5929759"/>
              <a:gd name="connsiteX57" fmla="*/ 8601118 w 9490364"/>
              <a:gd name="connsiteY57" fmla="*/ 453021 h 5929759"/>
              <a:gd name="connsiteX58" fmla="*/ 8565649 w 9490364"/>
              <a:gd name="connsiteY58" fmla="*/ 504903 h 5929759"/>
              <a:gd name="connsiteX59" fmla="*/ 8575782 w 9490364"/>
              <a:gd name="connsiteY59" fmla="*/ 513760 h 5929759"/>
              <a:gd name="connsiteX60" fmla="*/ 8582116 w 9490364"/>
              <a:gd name="connsiteY60" fmla="*/ 523884 h 5929759"/>
              <a:gd name="connsiteX61" fmla="*/ 8302169 w 9490364"/>
              <a:gd name="connsiteY61" fmla="*/ 570705 h 5929759"/>
              <a:gd name="connsiteX62" fmla="*/ 8280634 w 9490364"/>
              <a:gd name="connsiteY62" fmla="*/ 528946 h 5929759"/>
              <a:gd name="connsiteX63" fmla="*/ 8266701 w 9490364"/>
              <a:gd name="connsiteY63" fmla="*/ 507434 h 5929759"/>
              <a:gd name="connsiteX64" fmla="*/ 8255300 w 9490364"/>
              <a:gd name="connsiteY64" fmla="*/ 504903 h 5929759"/>
              <a:gd name="connsiteX65" fmla="*/ 8252766 w 9490364"/>
              <a:gd name="connsiteY65" fmla="*/ 520088 h 5929759"/>
              <a:gd name="connsiteX66" fmla="*/ 8264167 w 9490364"/>
              <a:gd name="connsiteY66" fmla="*/ 535273 h 5929759"/>
              <a:gd name="connsiteX67" fmla="*/ 8212231 w 9490364"/>
              <a:gd name="connsiteY67" fmla="*/ 549192 h 5929759"/>
              <a:gd name="connsiteX68" fmla="*/ 8241365 w 9490364"/>
              <a:gd name="connsiteY68" fmla="*/ 563113 h 5929759"/>
              <a:gd name="connsiteX69" fmla="*/ 8184363 w 9490364"/>
              <a:gd name="connsiteY69" fmla="*/ 613729 h 5929759"/>
              <a:gd name="connsiteX70" fmla="*/ 8136226 w 9490364"/>
              <a:gd name="connsiteY70" fmla="*/ 651692 h 5929759"/>
              <a:gd name="connsiteX71" fmla="*/ 8131160 w 9490364"/>
              <a:gd name="connsiteY71" fmla="*/ 658019 h 5929759"/>
              <a:gd name="connsiteX72" fmla="*/ 8188163 w 9490364"/>
              <a:gd name="connsiteY72" fmla="*/ 731413 h 5929759"/>
              <a:gd name="connsiteX73" fmla="*/ 8191963 w 9490364"/>
              <a:gd name="connsiteY73" fmla="*/ 706104 h 5929759"/>
              <a:gd name="connsiteX74" fmla="*/ 8175495 w 9490364"/>
              <a:gd name="connsiteY74" fmla="*/ 675735 h 5929759"/>
              <a:gd name="connsiteX75" fmla="*/ 8203363 w 9490364"/>
              <a:gd name="connsiteY75" fmla="*/ 661815 h 5929759"/>
              <a:gd name="connsiteX76" fmla="*/ 8316102 w 9490364"/>
              <a:gd name="connsiteY76" fmla="*/ 642834 h 5929759"/>
              <a:gd name="connsiteX77" fmla="*/ 8327503 w 9490364"/>
              <a:gd name="connsiteY77" fmla="*/ 635242 h 5929759"/>
              <a:gd name="connsiteX78" fmla="*/ 8298368 w 9490364"/>
              <a:gd name="connsiteY78" fmla="*/ 617525 h 5929759"/>
              <a:gd name="connsiteX79" fmla="*/ 8385773 w 9490364"/>
              <a:gd name="connsiteY79" fmla="*/ 608668 h 5929759"/>
              <a:gd name="connsiteX80" fmla="*/ 8408574 w 9490364"/>
              <a:gd name="connsiteY80" fmla="*/ 655488 h 5929759"/>
              <a:gd name="connsiteX81" fmla="*/ 8400973 w 9490364"/>
              <a:gd name="connsiteY81" fmla="*/ 665611 h 5929759"/>
              <a:gd name="connsiteX82" fmla="*/ 8341437 w 9490364"/>
              <a:gd name="connsiteY82" fmla="*/ 671938 h 5929759"/>
              <a:gd name="connsiteX83" fmla="*/ 8248965 w 9490364"/>
              <a:gd name="connsiteY83" fmla="*/ 714963 h 5929759"/>
              <a:gd name="connsiteX84" fmla="*/ 8267967 w 9490364"/>
              <a:gd name="connsiteY84" fmla="*/ 771907 h 5929759"/>
              <a:gd name="connsiteX85" fmla="*/ 8232498 w 9490364"/>
              <a:gd name="connsiteY85" fmla="*/ 766845 h 5929759"/>
              <a:gd name="connsiteX86" fmla="*/ 8236298 w 9490364"/>
              <a:gd name="connsiteY86" fmla="*/ 799746 h 5929759"/>
              <a:gd name="connsiteX87" fmla="*/ 8273034 w 9490364"/>
              <a:gd name="connsiteY87" fmla="*/ 799746 h 5929759"/>
              <a:gd name="connsiteX88" fmla="*/ 8304702 w 9490364"/>
              <a:gd name="connsiteY88" fmla="*/ 797215 h 5929759"/>
              <a:gd name="connsiteX89" fmla="*/ 8324970 w 9490364"/>
              <a:gd name="connsiteY89" fmla="*/ 773172 h 5929759"/>
              <a:gd name="connsiteX90" fmla="*/ 8343970 w 9490364"/>
              <a:gd name="connsiteY90" fmla="*/ 811134 h 5929759"/>
              <a:gd name="connsiteX91" fmla="*/ 8341437 w 9490364"/>
              <a:gd name="connsiteY91" fmla="*/ 841505 h 5929759"/>
              <a:gd name="connsiteX92" fmla="*/ 8373106 w 9490364"/>
              <a:gd name="connsiteY92" fmla="*/ 803542 h 5929759"/>
              <a:gd name="connsiteX93" fmla="*/ 8380706 w 9490364"/>
              <a:gd name="connsiteY93" fmla="*/ 765580 h 5929759"/>
              <a:gd name="connsiteX94" fmla="*/ 8322437 w 9490364"/>
              <a:gd name="connsiteY94" fmla="*/ 744067 h 5929759"/>
              <a:gd name="connsiteX95" fmla="*/ 8327503 w 9490364"/>
              <a:gd name="connsiteY95" fmla="*/ 742802 h 5929759"/>
              <a:gd name="connsiteX96" fmla="*/ 8715123 w 9490364"/>
              <a:gd name="connsiteY96" fmla="*/ 742802 h 5929759"/>
              <a:gd name="connsiteX97" fmla="*/ 8884865 w 9490364"/>
              <a:gd name="connsiteY97" fmla="*/ 776968 h 5929759"/>
              <a:gd name="connsiteX98" fmla="*/ 8912733 w 9490364"/>
              <a:gd name="connsiteY98" fmla="*/ 788357 h 5929759"/>
              <a:gd name="connsiteX99" fmla="*/ 8878532 w 9490364"/>
              <a:gd name="connsiteY99" fmla="*/ 827585 h 5929759"/>
              <a:gd name="connsiteX100" fmla="*/ 8955803 w 9490364"/>
              <a:gd name="connsiteY100" fmla="*/ 838974 h 5929759"/>
              <a:gd name="connsiteX101" fmla="*/ 9044474 w 9490364"/>
              <a:gd name="connsiteY101" fmla="*/ 840239 h 5929759"/>
              <a:gd name="connsiteX102" fmla="*/ 9085010 w 9490364"/>
              <a:gd name="connsiteY102" fmla="*/ 869344 h 5929759"/>
              <a:gd name="connsiteX103" fmla="*/ 9100211 w 9490364"/>
              <a:gd name="connsiteY103" fmla="*/ 922492 h 5929759"/>
              <a:gd name="connsiteX104" fmla="*/ 9171147 w 9490364"/>
              <a:gd name="connsiteY104" fmla="*/ 918695 h 5929759"/>
              <a:gd name="connsiteX105" fmla="*/ 9230684 w 9490364"/>
              <a:gd name="connsiteY105" fmla="*/ 921226 h 5929759"/>
              <a:gd name="connsiteX106" fmla="*/ 9257285 w 9490364"/>
              <a:gd name="connsiteY106" fmla="*/ 942739 h 5929759"/>
              <a:gd name="connsiteX107" fmla="*/ 9221816 w 9490364"/>
              <a:gd name="connsiteY107" fmla="*/ 947800 h 5929759"/>
              <a:gd name="connsiteX108" fmla="*/ 9169881 w 9490364"/>
              <a:gd name="connsiteY108" fmla="*/ 944004 h 5929759"/>
              <a:gd name="connsiteX109" fmla="*/ 9088810 w 9490364"/>
              <a:gd name="connsiteY109" fmla="*/ 970577 h 5929759"/>
              <a:gd name="connsiteX110" fmla="*/ 9101477 w 9490364"/>
              <a:gd name="connsiteY110" fmla="*/ 1037645 h 5929759"/>
              <a:gd name="connsiteX111" fmla="*/ 9134412 w 9490364"/>
              <a:gd name="connsiteY111" fmla="*/ 1079404 h 5929759"/>
              <a:gd name="connsiteX112" fmla="*/ 9147079 w 9490364"/>
              <a:gd name="connsiteY112" fmla="*/ 1009805 h 5929759"/>
              <a:gd name="connsiteX113" fmla="*/ 9162280 w 9490364"/>
              <a:gd name="connsiteY113" fmla="*/ 1052830 h 5929759"/>
              <a:gd name="connsiteX114" fmla="*/ 9168614 w 9490364"/>
              <a:gd name="connsiteY114" fmla="*/ 1088261 h 5929759"/>
              <a:gd name="connsiteX115" fmla="*/ 9291487 w 9490364"/>
              <a:gd name="connsiteY115" fmla="*/ 994621 h 5929759"/>
              <a:gd name="connsiteX116" fmla="*/ 9285153 w 9490364"/>
              <a:gd name="connsiteY116" fmla="*/ 1033849 h 5929759"/>
              <a:gd name="connsiteX117" fmla="*/ 9263619 w 9490364"/>
              <a:gd name="connsiteY117" fmla="*/ 1060423 h 5929759"/>
              <a:gd name="connsiteX118" fmla="*/ 9257285 w 9490364"/>
              <a:gd name="connsiteY118" fmla="*/ 1105978 h 5929759"/>
              <a:gd name="connsiteX119" fmla="*/ 9261085 w 9490364"/>
              <a:gd name="connsiteY119" fmla="*/ 1122428 h 5929759"/>
              <a:gd name="connsiteX120" fmla="*/ 9196482 w 9490364"/>
              <a:gd name="connsiteY120" fmla="*/ 1122428 h 5929759"/>
              <a:gd name="connsiteX121" fmla="*/ 9273752 w 9490364"/>
              <a:gd name="connsiteY121" fmla="*/ 1146471 h 5929759"/>
              <a:gd name="connsiteX122" fmla="*/ 9339623 w 9490364"/>
              <a:gd name="connsiteY122" fmla="*/ 1150267 h 5929759"/>
              <a:gd name="connsiteX123" fmla="*/ 9329489 w 9490364"/>
              <a:gd name="connsiteY123" fmla="*/ 1202149 h 5929759"/>
              <a:gd name="connsiteX124" fmla="*/ 9362424 w 9490364"/>
              <a:gd name="connsiteY124" fmla="*/ 1145206 h 5929759"/>
              <a:gd name="connsiteX125" fmla="*/ 9309221 w 9490364"/>
              <a:gd name="connsiteY125" fmla="*/ 1132551 h 5929759"/>
              <a:gd name="connsiteX126" fmla="*/ 9278819 w 9490364"/>
              <a:gd name="connsiteY126" fmla="*/ 1112305 h 5929759"/>
              <a:gd name="connsiteX127" fmla="*/ 9342157 w 9490364"/>
              <a:gd name="connsiteY127" fmla="*/ 1060423 h 5929759"/>
              <a:gd name="connsiteX128" fmla="*/ 9413093 w 9490364"/>
              <a:gd name="connsiteY128" fmla="*/ 1104712 h 5929759"/>
              <a:gd name="connsiteX129" fmla="*/ 9490364 w 9490364"/>
              <a:gd name="connsiteY129" fmla="*/ 1138879 h 5929759"/>
              <a:gd name="connsiteX130" fmla="*/ 9470096 w 9490364"/>
              <a:gd name="connsiteY130" fmla="*/ 1150267 h 5929759"/>
              <a:gd name="connsiteX131" fmla="*/ 9389025 w 9490364"/>
              <a:gd name="connsiteY131" fmla="*/ 1267951 h 5929759"/>
              <a:gd name="connsiteX132" fmla="*/ 9371291 w 9490364"/>
              <a:gd name="connsiteY132" fmla="*/ 1310976 h 5929759"/>
              <a:gd name="connsiteX133" fmla="*/ 9358624 w 9490364"/>
              <a:gd name="connsiteY133" fmla="*/ 1338815 h 5929759"/>
              <a:gd name="connsiteX134" fmla="*/ 9410560 w 9490364"/>
              <a:gd name="connsiteY134" fmla="*/ 1338815 h 5929759"/>
              <a:gd name="connsiteX135" fmla="*/ 9452362 w 9490364"/>
              <a:gd name="connsiteY135" fmla="*/ 1345142 h 5929759"/>
              <a:gd name="connsiteX136" fmla="*/ 9461229 w 9490364"/>
              <a:gd name="connsiteY136" fmla="*/ 1380574 h 5929759"/>
              <a:gd name="connsiteX137" fmla="*/ 9425761 w 9490364"/>
              <a:gd name="connsiteY137" fmla="*/ 1413475 h 5929759"/>
              <a:gd name="connsiteX138" fmla="*/ 9424494 w 9490364"/>
              <a:gd name="connsiteY138" fmla="*/ 1481807 h 5929759"/>
              <a:gd name="connsiteX139" fmla="*/ 9364958 w 9490364"/>
              <a:gd name="connsiteY139" fmla="*/ 1513443 h 5929759"/>
              <a:gd name="connsiteX140" fmla="*/ 9305421 w 9490364"/>
              <a:gd name="connsiteY140" fmla="*/ 1524832 h 5929759"/>
              <a:gd name="connsiteX141" fmla="*/ 9256018 w 9490364"/>
              <a:gd name="connsiteY141" fmla="*/ 1566591 h 5929759"/>
              <a:gd name="connsiteX142" fmla="*/ 9315555 w 9490364"/>
              <a:gd name="connsiteY142" fmla="*/ 1561528 h 5929759"/>
              <a:gd name="connsiteX143" fmla="*/ 9409294 w 9490364"/>
              <a:gd name="connsiteY143" fmla="*/ 1545078 h 5929759"/>
              <a:gd name="connsiteX144" fmla="*/ 9468829 w 9490364"/>
              <a:gd name="connsiteY144" fmla="*/ 1545078 h 5929759"/>
              <a:gd name="connsiteX145" fmla="*/ 9475163 w 9490364"/>
              <a:gd name="connsiteY145" fmla="*/ 1602023 h 5929759"/>
              <a:gd name="connsiteX146" fmla="*/ 9386492 w 9490364"/>
              <a:gd name="connsiteY146" fmla="*/ 1609615 h 5929759"/>
              <a:gd name="connsiteX147" fmla="*/ 9326956 w 9490364"/>
              <a:gd name="connsiteY147" fmla="*/ 1590633 h 5929759"/>
              <a:gd name="connsiteX148" fmla="*/ 9271219 w 9490364"/>
              <a:gd name="connsiteY148" fmla="*/ 1598226 h 5929759"/>
              <a:gd name="connsiteX149" fmla="*/ 9299087 w 9490364"/>
              <a:gd name="connsiteY149" fmla="*/ 1637454 h 5929759"/>
              <a:gd name="connsiteX150" fmla="*/ 9353557 w 9490364"/>
              <a:gd name="connsiteY150" fmla="*/ 1657701 h 5929759"/>
              <a:gd name="connsiteX151" fmla="*/ 9376358 w 9490364"/>
              <a:gd name="connsiteY151" fmla="*/ 1680479 h 5929759"/>
              <a:gd name="connsiteX152" fmla="*/ 9330756 w 9490364"/>
              <a:gd name="connsiteY152" fmla="*/ 1672886 h 5929759"/>
              <a:gd name="connsiteX153" fmla="*/ 9340889 w 9490364"/>
              <a:gd name="connsiteY153" fmla="*/ 1753872 h 5929759"/>
              <a:gd name="connsiteX154" fmla="*/ 9166080 w 9490364"/>
              <a:gd name="connsiteY154" fmla="*/ 1852576 h 5929759"/>
              <a:gd name="connsiteX155" fmla="*/ 9193948 w 9490364"/>
              <a:gd name="connsiteY155" fmla="*/ 1862699 h 5929759"/>
              <a:gd name="connsiteX156" fmla="*/ 9228150 w 9490364"/>
              <a:gd name="connsiteY156" fmla="*/ 1858902 h 5929759"/>
              <a:gd name="connsiteX157" fmla="*/ 9300354 w 9490364"/>
              <a:gd name="connsiteY157" fmla="*/ 1838656 h 5929759"/>
              <a:gd name="connsiteX158" fmla="*/ 9362424 w 9490364"/>
              <a:gd name="connsiteY158" fmla="*/ 1860168 h 5929759"/>
              <a:gd name="connsiteX159" fmla="*/ 9324422 w 9490364"/>
              <a:gd name="connsiteY159" fmla="*/ 1875353 h 5929759"/>
              <a:gd name="connsiteX160" fmla="*/ 9204082 w 9490364"/>
              <a:gd name="connsiteY160" fmla="*/ 1915847 h 5929759"/>
              <a:gd name="connsiteX161" fmla="*/ 9105277 w 9490364"/>
              <a:gd name="connsiteY161" fmla="*/ 1987975 h 5929759"/>
              <a:gd name="connsiteX162" fmla="*/ 9088810 w 9490364"/>
              <a:gd name="connsiteY162" fmla="*/ 1971525 h 5929759"/>
              <a:gd name="connsiteX163" fmla="*/ 9071075 w 9490364"/>
              <a:gd name="connsiteY163" fmla="*/ 1970260 h 5929759"/>
              <a:gd name="connsiteX164" fmla="*/ 9052074 w 9490364"/>
              <a:gd name="connsiteY164" fmla="*/ 2001895 h 5929759"/>
              <a:gd name="connsiteX165" fmla="*/ 9055875 w 9490364"/>
              <a:gd name="connsiteY165" fmla="*/ 2032266 h 5929759"/>
              <a:gd name="connsiteX166" fmla="*/ 9095144 w 9490364"/>
              <a:gd name="connsiteY166" fmla="*/ 2013284 h 5929759"/>
              <a:gd name="connsiteX167" fmla="*/ 9131878 w 9490364"/>
              <a:gd name="connsiteY167" fmla="*/ 2076555 h 5929759"/>
              <a:gd name="connsiteX168" fmla="*/ 9035607 w 9490364"/>
              <a:gd name="connsiteY168" fmla="*/ 2086678 h 5929759"/>
              <a:gd name="connsiteX169" fmla="*/ 8964670 w 9490364"/>
              <a:gd name="connsiteY169" fmla="*/ 2095536 h 5929759"/>
              <a:gd name="connsiteX170" fmla="*/ 8948203 w 9490364"/>
              <a:gd name="connsiteY170" fmla="*/ 2096801 h 5929759"/>
              <a:gd name="connsiteX171" fmla="*/ 8872198 w 9490364"/>
              <a:gd name="connsiteY171" fmla="*/ 2141091 h 5929759"/>
              <a:gd name="connsiteX172" fmla="*/ 8839263 w 9490364"/>
              <a:gd name="connsiteY172" fmla="*/ 2158807 h 5929759"/>
              <a:gd name="connsiteX173" fmla="*/ 8547914 w 9490364"/>
              <a:gd name="connsiteY173" fmla="*/ 2200566 h 5929759"/>
              <a:gd name="connsiteX174" fmla="*/ 8004486 w 9490364"/>
              <a:gd name="connsiteY174" fmla="*/ 2365070 h 5929759"/>
              <a:gd name="connsiteX175" fmla="*/ 7985486 w 9490364"/>
              <a:gd name="connsiteY175" fmla="*/ 2371397 h 5929759"/>
              <a:gd name="connsiteX176" fmla="*/ 7989285 w 9490364"/>
              <a:gd name="connsiteY176" fmla="*/ 2337231 h 5929759"/>
              <a:gd name="connsiteX177" fmla="*/ 7912015 w 9490364"/>
              <a:gd name="connsiteY177" fmla="*/ 2366336 h 5929759"/>
              <a:gd name="connsiteX178" fmla="*/ 7879080 w 9490364"/>
              <a:gd name="connsiteY178" fmla="*/ 2377724 h 5929759"/>
              <a:gd name="connsiteX179" fmla="*/ 7851212 w 9490364"/>
              <a:gd name="connsiteY179" fmla="*/ 2411892 h 5929759"/>
              <a:gd name="connsiteX180" fmla="*/ 7922148 w 9490364"/>
              <a:gd name="connsiteY180" fmla="*/ 2387848 h 5929759"/>
              <a:gd name="connsiteX181" fmla="*/ 7863879 w 9490364"/>
              <a:gd name="connsiteY181" fmla="*/ 2425811 h 5929759"/>
              <a:gd name="connsiteX182" fmla="*/ 7790409 w 9490364"/>
              <a:gd name="connsiteY182" fmla="*/ 2454916 h 5929759"/>
              <a:gd name="connsiteX183" fmla="*/ 7785342 w 9490364"/>
              <a:gd name="connsiteY183" fmla="*/ 2454916 h 5929759"/>
              <a:gd name="connsiteX184" fmla="*/ 7776474 w 9490364"/>
              <a:gd name="connsiteY184" fmla="*/ 2430873 h 5929759"/>
              <a:gd name="connsiteX185" fmla="*/ 7735939 w 9490364"/>
              <a:gd name="connsiteY185" fmla="*/ 2470101 h 5929759"/>
              <a:gd name="connsiteX186" fmla="*/ 7678936 w 9490364"/>
              <a:gd name="connsiteY186" fmla="*/ 2485285 h 5929759"/>
              <a:gd name="connsiteX187" fmla="*/ 7704271 w 9490364"/>
              <a:gd name="connsiteY187" fmla="*/ 2453650 h 5929759"/>
              <a:gd name="connsiteX188" fmla="*/ 7652334 w 9490364"/>
              <a:gd name="connsiteY188" fmla="*/ 2453650 h 5929759"/>
              <a:gd name="connsiteX189" fmla="*/ 7557329 w 9490364"/>
              <a:gd name="connsiteY189" fmla="*/ 2492878 h 5929759"/>
              <a:gd name="connsiteX190" fmla="*/ 7436990 w 9490364"/>
              <a:gd name="connsiteY190" fmla="*/ 2547291 h 5929759"/>
              <a:gd name="connsiteX191" fmla="*/ 7322985 w 9490364"/>
              <a:gd name="connsiteY191" fmla="*/ 2602969 h 5929759"/>
              <a:gd name="connsiteX192" fmla="*/ 7290049 w 9490364"/>
              <a:gd name="connsiteY192" fmla="*/ 2628278 h 5929759"/>
              <a:gd name="connsiteX193" fmla="*/ 7320450 w 9490364"/>
              <a:gd name="connsiteY193" fmla="*/ 2630809 h 5929759"/>
              <a:gd name="connsiteX194" fmla="*/ 7260915 w 9490364"/>
              <a:gd name="connsiteY194" fmla="*/ 2668771 h 5929759"/>
              <a:gd name="connsiteX195" fmla="*/ 6780822 w 9490364"/>
              <a:gd name="connsiteY195" fmla="*/ 2820622 h 5929759"/>
              <a:gd name="connsiteX196" fmla="*/ 6763088 w 9490364"/>
              <a:gd name="connsiteY196" fmla="*/ 2823153 h 5929759"/>
              <a:gd name="connsiteX197" fmla="*/ 6770689 w 9490364"/>
              <a:gd name="connsiteY197" fmla="*/ 2810499 h 5929759"/>
              <a:gd name="connsiteX198" fmla="*/ 6840359 w 9490364"/>
              <a:gd name="connsiteY198" fmla="*/ 2780129 h 5929759"/>
              <a:gd name="connsiteX199" fmla="*/ 6863160 w 9490364"/>
              <a:gd name="connsiteY199" fmla="*/ 2758616 h 5929759"/>
              <a:gd name="connsiteX200" fmla="*/ 6766889 w 9490364"/>
              <a:gd name="connsiteY200" fmla="*/ 2776332 h 5929759"/>
              <a:gd name="connsiteX201" fmla="*/ 6669350 w 9490364"/>
              <a:gd name="connsiteY201" fmla="*/ 2810499 h 5929759"/>
              <a:gd name="connsiteX202" fmla="*/ 6606013 w 9490364"/>
              <a:gd name="connsiteY202" fmla="*/ 2838338 h 5929759"/>
              <a:gd name="connsiteX203" fmla="*/ 6498341 w 9490364"/>
              <a:gd name="connsiteY203" fmla="*/ 2883893 h 5929759"/>
              <a:gd name="connsiteX204" fmla="*/ 6467940 w 9490364"/>
              <a:gd name="connsiteY204" fmla="*/ 2918059 h 5929759"/>
              <a:gd name="connsiteX205" fmla="*/ 6504675 w 9490364"/>
              <a:gd name="connsiteY205" fmla="*/ 2909201 h 5929759"/>
              <a:gd name="connsiteX206" fmla="*/ 6497074 w 9490364"/>
              <a:gd name="connsiteY206" fmla="*/ 2923121 h 5929759"/>
              <a:gd name="connsiteX207" fmla="*/ 6478073 w 9490364"/>
              <a:gd name="connsiteY207" fmla="*/ 2953491 h 5929759"/>
              <a:gd name="connsiteX208" fmla="*/ 6498341 w 9490364"/>
              <a:gd name="connsiteY208" fmla="*/ 2990189 h 5929759"/>
              <a:gd name="connsiteX209" fmla="*/ 6535077 w 9490364"/>
              <a:gd name="connsiteY209" fmla="*/ 2991454 h 5929759"/>
              <a:gd name="connsiteX210" fmla="*/ 6622481 w 9490364"/>
              <a:gd name="connsiteY210" fmla="*/ 2986392 h 5929759"/>
              <a:gd name="connsiteX211" fmla="*/ 6655416 w 9490364"/>
              <a:gd name="connsiteY211" fmla="*/ 2991454 h 5929759"/>
              <a:gd name="connsiteX212" fmla="*/ 6727620 w 9490364"/>
              <a:gd name="connsiteY212" fmla="*/ 3023089 h 5929759"/>
              <a:gd name="connsiteX213" fmla="*/ 6736486 w 9490364"/>
              <a:gd name="connsiteY213" fmla="*/ 3029416 h 5929759"/>
              <a:gd name="connsiteX214" fmla="*/ 6725086 w 9490364"/>
              <a:gd name="connsiteY214" fmla="*/ 3066113 h 5929759"/>
              <a:gd name="connsiteX215" fmla="*/ 6752954 w 9490364"/>
              <a:gd name="connsiteY215" fmla="*/ 3047132 h 5929759"/>
              <a:gd name="connsiteX216" fmla="*/ 6720019 w 9490364"/>
              <a:gd name="connsiteY216" fmla="*/ 3007905 h 5929759"/>
              <a:gd name="connsiteX217" fmla="*/ 6682018 w 9490364"/>
              <a:gd name="connsiteY217" fmla="*/ 2991454 h 5929759"/>
              <a:gd name="connsiteX218" fmla="*/ 7007568 w 9490364"/>
              <a:gd name="connsiteY218" fmla="*/ 2947164 h 5929759"/>
              <a:gd name="connsiteX219" fmla="*/ 7277382 w 9490364"/>
              <a:gd name="connsiteY219" fmla="*/ 2921856 h 5929759"/>
              <a:gd name="connsiteX220" fmla="*/ 7324251 w 9490364"/>
              <a:gd name="connsiteY220" fmla="*/ 2945898 h 5929759"/>
              <a:gd name="connsiteX221" fmla="*/ 7277382 w 9490364"/>
              <a:gd name="connsiteY221" fmla="*/ 2963615 h 5929759"/>
              <a:gd name="connsiteX222" fmla="*/ 7371120 w 9490364"/>
              <a:gd name="connsiteY222" fmla="*/ 2949694 h 5929759"/>
              <a:gd name="connsiteX223" fmla="*/ 7347052 w 9490364"/>
              <a:gd name="connsiteY223" fmla="*/ 2935775 h 5929759"/>
              <a:gd name="connsiteX224" fmla="*/ 7326784 w 9490364"/>
              <a:gd name="connsiteY224" fmla="*/ 2915528 h 5929759"/>
              <a:gd name="connsiteX225" fmla="*/ 8454177 w 9490364"/>
              <a:gd name="connsiteY225" fmla="*/ 2999047 h 5929759"/>
              <a:gd name="connsiteX226" fmla="*/ 8488378 w 9490364"/>
              <a:gd name="connsiteY226" fmla="*/ 3054725 h 5929759"/>
              <a:gd name="connsiteX227" fmla="*/ 8489645 w 9490364"/>
              <a:gd name="connsiteY227" fmla="*/ 3042071 h 5929759"/>
              <a:gd name="connsiteX228" fmla="*/ 8527647 w 9490364"/>
              <a:gd name="connsiteY228" fmla="*/ 2999047 h 5929759"/>
              <a:gd name="connsiteX229" fmla="*/ 8677121 w 9490364"/>
              <a:gd name="connsiteY229" fmla="*/ 3028151 h 5929759"/>
              <a:gd name="connsiteX230" fmla="*/ 8805061 w 9490364"/>
              <a:gd name="connsiteY230" fmla="*/ 3188859 h 5929759"/>
              <a:gd name="connsiteX231" fmla="*/ 8759459 w 9490364"/>
              <a:gd name="connsiteY231" fmla="*/ 3286297 h 5929759"/>
              <a:gd name="connsiteX232" fmla="*/ 8732857 w 9490364"/>
              <a:gd name="connsiteY232" fmla="*/ 3301481 h 5929759"/>
              <a:gd name="connsiteX233" fmla="*/ 8490911 w 9490364"/>
              <a:gd name="connsiteY233" fmla="*/ 3414104 h 5929759"/>
              <a:gd name="connsiteX234" fmla="*/ 7817010 w 9490364"/>
              <a:gd name="connsiteY234" fmla="*/ 3627960 h 5929759"/>
              <a:gd name="connsiteX235" fmla="*/ 7785342 w 9490364"/>
              <a:gd name="connsiteY235" fmla="*/ 3626695 h 5929759"/>
              <a:gd name="connsiteX236" fmla="*/ 7729605 w 9490364"/>
              <a:gd name="connsiteY236" fmla="*/ 3617836 h 5929759"/>
              <a:gd name="connsiteX237" fmla="*/ 7703004 w 9490364"/>
              <a:gd name="connsiteY237" fmla="*/ 3648206 h 5929759"/>
              <a:gd name="connsiteX238" fmla="*/ 7703004 w 9490364"/>
              <a:gd name="connsiteY238" fmla="*/ 3659596 h 5929759"/>
              <a:gd name="connsiteX239" fmla="*/ 7529461 w 9490364"/>
              <a:gd name="connsiteY239" fmla="*/ 3697558 h 5929759"/>
              <a:gd name="connsiteX240" fmla="*/ 7548463 w 9490364"/>
              <a:gd name="connsiteY240" fmla="*/ 3670984 h 5929759"/>
              <a:gd name="connsiteX241" fmla="*/ 7442057 w 9490364"/>
              <a:gd name="connsiteY241" fmla="*/ 3664657 h 5929759"/>
              <a:gd name="connsiteX242" fmla="*/ 7473726 w 9490364"/>
              <a:gd name="connsiteY242" fmla="*/ 3708947 h 5929759"/>
              <a:gd name="connsiteX243" fmla="*/ 6701018 w 9490364"/>
              <a:gd name="connsiteY243" fmla="*/ 3894964 h 5929759"/>
              <a:gd name="connsiteX244" fmla="*/ 6689618 w 9490364"/>
              <a:gd name="connsiteY244" fmla="*/ 3834223 h 5929759"/>
              <a:gd name="connsiteX245" fmla="*/ 6651615 w 9490364"/>
              <a:gd name="connsiteY245" fmla="*/ 3858267 h 5929759"/>
              <a:gd name="connsiteX246" fmla="*/ 6673150 w 9490364"/>
              <a:gd name="connsiteY246" fmla="*/ 3882309 h 5929759"/>
              <a:gd name="connsiteX247" fmla="*/ 6628814 w 9490364"/>
              <a:gd name="connsiteY247" fmla="*/ 3920272 h 5929759"/>
              <a:gd name="connsiteX248" fmla="*/ 6559144 w 9490364"/>
              <a:gd name="connsiteY248" fmla="*/ 3932927 h 5929759"/>
              <a:gd name="connsiteX249" fmla="*/ 6379268 w 9490364"/>
              <a:gd name="connsiteY249" fmla="*/ 3973420 h 5929759"/>
              <a:gd name="connsiteX250" fmla="*/ 6341266 w 9490364"/>
              <a:gd name="connsiteY250" fmla="*/ 3967093 h 5929759"/>
              <a:gd name="connsiteX251" fmla="*/ 6359000 w 9490364"/>
              <a:gd name="connsiteY251" fmla="*/ 3945580 h 5929759"/>
              <a:gd name="connsiteX252" fmla="*/ 6324798 w 9490364"/>
              <a:gd name="connsiteY252" fmla="*/ 3960765 h 5929759"/>
              <a:gd name="connsiteX253" fmla="*/ 6285530 w 9490364"/>
              <a:gd name="connsiteY253" fmla="*/ 4002525 h 5929759"/>
              <a:gd name="connsiteX254" fmla="*/ 6087919 w 9490364"/>
              <a:gd name="connsiteY254" fmla="*/ 4044284 h 5929759"/>
              <a:gd name="connsiteX255" fmla="*/ 6133522 w 9490364"/>
              <a:gd name="connsiteY255" fmla="*/ 3999993 h 5929759"/>
              <a:gd name="connsiteX256" fmla="*/ 6053718 w 9490364"/>
              <a:gd name="connsiteY256" fmla="*/ 4006321 h 5929759"/>
              <a:gd name="connsiteX257" fmla="*/ 6044850 w 9490364"/>
              <a:gd name="connsiteY257" fmla="*/ 4055672 h 5929759"/>
              <a:gd name="connsiteX258" fmla="*/ 5686366 w 9490364"/>
              <a:gd name="connsiteY258" fmla="*/ 4148047 h 5929759"/>
              <a:gd name="connsiteX259" fmla="*/ 5244275 w 9490364"/>
              <a:gd name="connsiteY259" fmla="*/ 4240424 h 5929759"/>
              <a:gd name="connsiteX260" fmla="*/ 5129003 w 9490364"/>
              <a:gd name="connsiteY260" fmla="*/ 4266997 h 5929759"/>
              <a:gd name="connsiteX261" fmla="*/ 5031464 w 9490364"/>
              <a:gd name="connsiteY261" fmla="*/ 4312553 h 5929759"/>
              <a:gd name="connsiteX262" fmla="*/ 5009929 w 9490364"/>
              <a:gd name="connsiteY262" fmla="*/ 4351781 h 5929759"/>
              <a:gd name="connsiteX263" fmla="*/ 4999796 w 9490364"/>
              <a:gd name="connsiteY263" fmla="*/ 4368231 h 5929759"/>
              <a:gd name="connsiteX264" fmla="*/ 5018797 w 9490364"/>
              <a:gd name="connsiteY264" fmla="*/ 4404928 h 5929759"/>
              <a:gd name="connsiteX265" fmla="*/ 5085934 w 9490364"/>
              <a:gd name="connsiteY265" fmla="*/ 4397336 h 5929759"/>
              <a:gd name="connsiteX266" fmla="*/ 5089734 w 9490364"/>
              <a:gd name="connsiteY266" fmla="*/ 4380885 h 5929759"/>
              <a:gd name="connsiteX267" fmla="*/ 5205007 w 9490364"/>
              <a:gd name="connsiteY267" fmla="*/ 4402397 h 5929759"/>
              <a:gd name="connsiteX268" fmla="*/ 5886509 w 9490364"/>
              <a:gd name="connsiteY268" fmla="*/ 4546656 h 5929759"/>
              <a:gd name="connsiteX269" fmla="*/ 6566744 w 9490364"/>
              <a:gd name="connsiteY269" fmla="*/ 4782024 h 5929759"/>
              <a:gd name="connsiteX270" fmla="*/ 6669350 w 9490364"/>
              <a:gd name="connsiteY270" fmla="*/ 4831375 h 5929759"/>
              <a:gd name="connsiteX271" fmla="*/ 6722553 w 9490364"/>
              <a:gd name="connsiteY271" fmla="*/ 4906035 h 5929759"/>
              <a:gd name="connsiteX272" fmla="*/ 6722553 w 9490364"/>
              <a:gd name="connsiteY272" fmla="*/ 4866807 h 5929759"/>
              <a:gd name="connsiteX273" fmla="*/ 6698485 w 9490364"/>
              <a:gd name="connsiteY273" fmla="*/ 4880726 h 5929759"/>
              <a:gd name="connsiteX274" fmla="*/ 6680751 w 9490364"/>
              <a:gd name="connsiteY274" fmla="*/ 4844029 h 5929759"/>
              <a:gd name="connsiteX275" fmla="*/ 6820091 w 9490364"/>
              <a:gd name="connsiteY275" fmla="*/ 4919954 h 5929759"/>
              <a:gd name="connsiteX276" fmla="*/ 6718752 w 9490364"/>
              <a:gd name="connsiteY276" fmla="*/ 4945263 h 5929759"/>
              <a:gd name="connsiteX277" fmla="*/ 6718752 w 9490364"/>
              <a:gd name="connsiteY277" fmla="*/ 4951590 h 5929759"/>
              <a:gd name="connsiteX278" fmla="*/ 6751688 w 9490364"/>
              <a:gd name="connsiteY278" fmla="*/ 4951590 h 5929759"/>
              <a:gd name="connsiteX279" fmla="*/ 6792223 w 9490364"/>
              <a:gd name="connsiteY279" fmla="*/ 4938936 h 5929759"/>
              <a:gd name="connsiteX280" fmla="*/ 6856827 w 9490364"/>
              <a:gd name="connsiteY280" fmla="*/ 4936405 h 5929759"/>
              <a:gd name="connsiteX281" fmla="*/ 6950565 w 9490364"/>
              <a:gd name="connsiteY281" fmla="*/ 4979429 h 5929759"/>
              <a:gd name="connsiteX282" fmla="*/ 7002501 w 9490364"/>
              <a:gd name="connsiteY282" fmla="*/ 5024984 h 5929759"/>
              <a:gd name="connsiteX283" fmla="*/ 7021502 w 9490364"/>
              <a:gd name="connsiteY283" fmla="*/ 5100909 h 5929759"/>
              <a:gd name="connsiteX284" fmla="*/ 7003768 w 9490364"/>
              <a:gd name="connsiteY284" fmla="*/ 5127483 h 5929759"/>
              <a:gd name="connsiteX285" fmla="*/ 6817558 w 9490364"/>
              <a:gd name="connsiteY285" fmla="*/ 5231247 h 5929759"/>
              <a:gd name="connsiteX286" fmla="*/ 6792223 w 9490364"/>
              <a:gd name="connsiteY286" fmla="*/ 5238840 h 5929759"/>
              <a:gd name="connsiteX287" fmla="*/ 6788423 w 9490364"/>
              <a:gd name="connsiteY287" fmla="*/ 5233778 h 5929759"/>
              <a:gd name="connsiteX288" fmla="*/ 6823891 w 9490364"/>
              <a:gd name="connsiteY288" fmla="*/ 5174304 h 5929759"/>
              <a:gd name="connsiteX289" fmla="*/ 6787156 w 9490364"/>
              <a:gd name="connsiteY289" fmla="*/ 5178100 h 5929759"/>
              <a:gd name="connsiteX290" fmla="*/ 6809957 w 9490364"/>
              <a:gd name="connsiteY290" fmla="*/ 5179365 h 5929759"/>
              <a:gd name="connsiteX291" fmla="*/ 6780822 w 9490364"/>
              <a:gd name="connsiteY291" fmla="*/ 5211001 h 5929759"/>
              <a:gd name="connsiteX292" fmla="*/ 6751688 w 9490364"/>
              <a:gd name="connsiteY292" fmla="*/ 5240105 h 5929759"/>
              <a:gd name="connsiteX293" fmla="*/ 6722553 w 9490364"/>
              <a:gd name="connsiteY293" fmla="*/ 5204674 h 5929759"/>
              <a:gd name="connsiteX294" fmla="*/ 6725086 w 9490364"/>
              <a:gd name="connsiteY294" fmla="*/ 5252760 h 5929759"/>
              <a:gd name="connsiteX295" fmla="*/ 6725086 w 9490364"/>
              <a:gd name="connsiteY295" fmla="*/ 5232513 h 5929759"/>
              <a:gd name="connsiteX296" fmla="*/ 6756755 w 9490364"/>
              <a:gd name="connsiteY296" fmla="*/ 5252760 h 5929759"/>
              <a:gd name="connsiteX297" fmla="*/ 6104387 w 9490364"/>
              <a:gd name="connsiteY297" fmla="*/ 5445104 h 5929759"/>
              <a:gd name="connsiteX298" fmla="*/ 6132255 w 9490364"/>
              <a:gd name="connsiteY298" fmla="*/ 5405876 h 5929759"/>
              <a:gd name="connsiteX299" fmla="*/ 6090453 w 9490364"/>
              <a:gd name="connsiteY299" fmla="*/ 5428653 h 5929759"/>
              <a:gd name="connsiteX300" fmla="*/ 6080319 w 9490364"/>
              <a:gd name="connsiteY300" fmla="*/ 5404610 h 5929759"/>
              <a:gd name="connsiteX301" fmla="*/ 6100587 w 9490364"/>
              <a:gd name="connsiteY301" fmla="*/ 5395752 h 5929759"/>
              <a:gd name="connsiteX302" fmla="*/ 6103121 w 9490364"/>
              <a:gd name="connsiteY302" fmla="*/ 5381832 h 5929759"/>
              <a:gd name="connsiteX303" fmla="*/ 6091720 w 9490364"/>
              <a:gd name="connsiteY303" fmla="*/ 5379302 h 5929759"/>
              <a:gd name="connsiteX304" fmla="*/ 6079052 w 9490364"/>
              <a:gd name="connsiteY304" fmla="*/ 5385629 h 5929759"/>
              <a:gd name="connsiteX305" fmla="*/ 6033450 w 9490364"/>
              <a:gd name="connsiteY305" fmla="*/ 5397018 h 5929759"/>
              <a:gd name="connsiteX306" fmla="*/ 6033450 w 9490364"/>
              <a:gd name="connsiteY306" fmla="*/ 5446369 h 5929759"/>
              <a:gd name="connsiteX307" fmla="*/ 6054984 w 9490364"/>
              <a:gd name="connsiteY307" fmla="*/ 5404610 h 5929759"/>
              <a:gd name="connsiteX308" fmla="*/ 6091720 w 9490364"/>
              <a:gd name="connsiteY308" fmla="*/ 5447635 h 5929759"/>
              <a:gd name="connsiteX309" fmla="*/ 6082852 w 9490364"/>
              <a:gd name="connsiteY309" fmla="*/ 5450165 h 5929759"/>
              <a:gd name="connsiteX310" fmla="*/ 5873842 w 9490364"/>
              <a:gd name="connsiteY310" fmla="*/ 5489393 h 5929759"/>
              <a:gd name="connsiteX311" fmla="*/ 5521689 w 9490364"/>
              <a:gd name="connsiteY311" fmla="*/ 5558992 h 5929759"/>
              <a:gd name="connsiteX312" fmla="*/ 5298745 w 9490364"/>
              <a:gd name="connsiteY312" fmla="*/ 5642509 h 5929759"/>
              <a:gd name="connsiteX313" fmla="*/ 5273410 w 9490364"/>
              <a:gd name="connsiteY313" fmla="*/ 5660225 h 5929759"/>
              <a:gd name="connsiteX314" fmla="*/ 5275944 w 9490364"/>
              <a:gd name="connsiteY314" fmla="*/ 5665286 h 5929759"/>
              <a:gd name="connsiteX315" fmla="*/ 5606561 w 9490364"/>
              <a:gd name="connsiteY315" fmla="*/ 5651367 h 5929759"/>
              <a:gd name="connsiteX316" fmla="*/ 5586293 w 9490364"/>
              <a:gd name="connsiteY316" fmla="*/ 5689330 h 5929759"/>
              <a:gd name="connsiteX317" fmla="*/ 5581226 w 9490364"/>
              <a:gd name="connsiteY317" fmla="*/ 5665286 h 5929759"/>
              <a:gd name="connsiteX318" fmla="*/ 5588826 w 9490364"/>
              <a:gd name="connsiteY318" fmla="*/ 5719700 h 5929759"/>
              <a:gd name="connsiteX319" fmla="*/ 5617961 w 9490364"/>
              <a:gd name="connsiteY319" fmla="*/ 5698187 h 5929759"/>
              <a:gd name="connsiteX320" fmla="*/ 5624296 w 9490364"/>
              <a:gd name="connsiteY320" fmla="*/ 5650102 h 5929759"/>
              <a:gd name="connsiteX321" fmla="*/ 5677498 w 9490364"/>
              <a:gd name="connsiteY321" fmla="*/ 5643775 h 5929759"/>
              <a:gd name="connsiteX322" fmla="*/ 6243728 w 9490364"/>
              <a:gd name="connsiteY322" fmla="*/ 5561522 h 5929759"/>
              <a:gd name="connsiteX323" fmla="*/ 6636415 w 9490364"/>
              <a:gd name="connsiteY323" fmla="*/ 5500782 h 5929759"/>
              <a:gd name="connsiteX324" fmla="*/ 7040503 w 9490364"/>
              <a:gd name="connsiteY324" fmla="*/ 5457758 h 5929759"/>
              <a:gd name="connsiteX325" fmla="*/ 7154509 w 9490364"/>
              <a:gd name="connsiteY325" fmla="*/ 5452696 h 5929759"/>
              <a:gd name="connsiteX326" fmla="*/ 7216579 w 9490364"/>
              <a:gd name="connsiteY326" fmla="*/ 5522294 h 5929759"/>
              <a:gd name="connsiteX327" fmla="*/ 7206445 w 9490364"/>
              <a:gd name="connsiteY327" fmla="*/ 5560257 h 5929759"/>
              <a:gd name="connsiteX328" fmla="*/ 7184910 w 9490364"/>
              <a:gd name="connsiteY328" fmla="*/ 5589361 h 5929759"/>
              <a:gd name="connsiteX329" fmla="*/ 7077238 w 9490364"/>
              <a:gd name="connsiteY329" fmla="*/ 5650102 h 5929759"/>
              <a:gd name="connsiteX330" fmla="*/ 6942964 w 9490364"/>
              <a:gd name="connsiteY330" fmla="*/ 5713373 h 5929759"/>
              <a:gd name="connsiteX331" fmla="*/ 6657949 w 9490364"/>
              <a:gd name="connsiteY331" fmla="*/ 5814606 h 5929759"/>
              <a:gd name="connsiteX332" fmla="*/ 6275396 w 9490364"/>
              <a:gd name="connsiteY332" fmla="*/ 5929759 h 5929759"/>
              <a:gd name="connsiteX333" fmla="*/ 6275396 w 9490364"/>
              <a:gd name="connsiteY333" fmla="*/ 5922167 h 5929759"/>
              <a:gd name="connsiteX334" fmla="*/ 6243728 w 9490364"/>
              <a:gd name="connsiteY334" fmla="*/ 5904451 h 5929759"/>
              <a:gd name="connsiteX335" fmla="*/ 6194325 w 9490364"/>
              <a:gd name="connsiteY335" fmla="*/ 5889266 h 5929759"/>
              <a:gd name="connsiteX336" fmla="*/ 6177858 w 9490364"/>
              <a:gd name="connsiteY336" fmla="*/ 5857630 h 5929759"/>
              <a:gd name="connsiteX337" fmla="*/ 6303264 w 9490364"/>
              <a:gd name="connsiteY337" fmla="*/ 5899389 h 5929759"/>
              <a:gd name="connsiteX338" fmla="*/ 6280463 w 9490364"/>
              <a:gd name="connsiteY338" fmla="*/ 5870285 h 5929759"/>
              <a:gd name="connsiteX339" fmla="*/ 6260196 w 9490364"/>
              <a:gd name="connsiteY339" fmla="*/ 5881673 h 5929759"/>
              <a:gd name="connsiteX340" fmla="*/ 6256395 w 9490364"/>
              <a:gd name="connsiteY340" fmla="*/ 5810810 h 5929759"/>
              <a:gd name="connsiteX341" fmla="*/ 6320998 w 9490364"/>
              <a:gd name="connsiteY341" fmla="*/ 5788033 h 5929759"/>
              <a:gd name="connsiteX342" fmla="*/ 6376734 w 9490364"/>
              <a:gd name="connsiteY342" fmla="*/ 5742477 h 5929759"/>
              <a:gd name="connsiteX343" fmla="*/ 6345067 w 9490364"/>
              <a:gd name="connsiteY343" fmla="*/ 5742477 h 5929759"/>
              <a:gd name="connsiteX344" fmla="*/ 6047384 w 9490364"/>
              <a:gd name="connsiteY344" fmla="*/ 5775378 h 5929759"/>
              <a:gd name="connsiteX345" fmla="*/ 6003048 w 9490364"/>
              <a:gd name="connsiteY345" fmla="*/ 5766520 h 5929759"/>
              <a:gd name="connsiteX346" fmla="*/ 5963780 w 9490364"/>
              <a:gd name="connsiteY346" fmla="*/ 5769051 h 5929759"/>
              <a:gd name="connsiteX347" fmla="*/ 5984048 w 9490364"/>
              <a:gd name="connsiteY347" fmla="*/ 5734885 h 5929759"/>
              <a:gd name="connsiteX348" fmla="*/ 5947312 w 9490364"/>
              <a:gd name="connsiteY348" fmla="*/ 5789298 h 5929759"/>
              <a:gd name="connsiteX349" fmla="*/ 5920710 w 9490364"/>
              <a:gd name="connsiteY349" fmla="*/ 5794360 h 5929759"/>
              <a:gd name="connsiteX350" fmla="*/ 5695232 w 9490364"/>
              <a:gd name="connsiteY350" fmla="*/ 5820933 h 5929759"/>
              <a:gd name="connsiteX351" fmla="*/ 5414017 w 9490364"/>
              <a:gd name="connsiteY351" fmla="*/ 5838649 h 5929759"/>
              <a:gd name="connsiteX352" fmla="*/ 5376016 w 9490364"/>
              <a:gd name="connsiteY352" fmla="*/ 5836119 h 5929759"/>
              <a:gd name="connsiteX353" fmla="*/ 5408951 w 9490364"/>
              <a:gd name="connsiteY353" fmla="*/ 5813341 h 5929759"/>
              <a:gd name="connsiteX354" fmla="*/ 5434285 w 9490364"/>
              <a:gd name="connsiteY354" fmla="*/ 5822198 h 5929759"/>
              <a:gd name="connsiteX355" fmla="*/ 5457087 w 9490364"/>
              <a:gd name="connsiteY355" fmla="*/ 5775378 h 5929759"/>
              <a:gd name="connsiteX356" fmla="*/ 5440619 w 9490364"/>
              <a:gd name="connsiteY356" fmla="*/ 5748805 h 5929759"/>
              <a:gd name="connsiteX357" fmla="*/ 5406417 w 9490364"/>
              <a:gd name="connsiteY357" fmla="*/ 5781705 h 5929759"/>
              <a:gd name="connsiteX358" fmla="*/ 5339281 w 9490364"/>
              <a:gd name="connsiteY358" fmla="*/ 5799421 h 5929759"/>
              <a:gd name="connsiteX359" fmla="*/ 5306345 w 9490364"/>
              <a:gd name="connsiteY359" fmla="*/ 5833588 h 5929759"/>
              <a:gd name="connsiteX360" fmla="*/ 5320279 w 9490364"/>
              <a:gd name="connsiteY360" fmla="*/ 5832322 h 5929759"/>
              <a:gd name="connsiteX361" fmla="*/ 5353214 w 9490364"/>
              <a:gd name="connsiteY361" fmla="*/ 5823465 h 5929759"/>
              <a:gd name="connsiteX362" fmla="*/ 5365882 w 9490364"/>
              <a:gd name="connsiteY362" fmla="*/ 5832322 h 5929759"/>
              <a:gd name="connsiteX363" fmla="*/ 5355748 w 9490364"/>
              <a:gd name="connsiteY363" fmla="*/ 5844976 h 5929759"/>
              <a:gd name="connsiteX364" fmla="*/ 5344347 w 9490364"/>
              <a:gd name="connsiteY364" fmla="*/ 5846242 h 5929759"/>
              <a:gd name="connsiteX365" fmla="*/ 4940259 w 9490364"/>
              <a:gd name="connsiteY365" fmla="*/ 5881673 h 5929759"/>
              <a:gd name="connsiteX366" fmla="*/ 4642577 w 9490364"/>
              <a:gd name="connsiteY366" fmla="*/ 5908248 h 5929759"/>
              <a:gd name="connsiteX367" fmla="*/ 4508303 w 9490364"/>
              <a:gd name="connsiteY367" fmla="*/ 5925963 h 5929759"/>
              <a:gd name="connsiteX368" fmla="*/ 4463968 w 9490364"/>
              <a:gd name="connsiteY368" fmla="*/ 5870285 h 5929759"/>
              <a:gd name="connsiteX369" fmla="*/ 4488036 w 9490364"/>
              <a:gd name="connsiteY369" fmla="*/ 5861426 h 5929759"/>
              <a:gd name="connsiteX370" fmla="*/ 4479169 w 9490364"/>
              <a:gd name="connsiteY370" fmla="*/ 5836119 h 5929759"/>
              <a:gd name="connsiteX371" fmla="*/ 4458901 w 9490364"/>
              <a:gd name="connsiteY371" fmla="*/ 5839915 h 5929759"/>
              <a:gd name="connsiteX372" fmla="*/ 4443700 w 9490364"/>
              <a:gd name="connsiteY372" fmla="*/ 5810810 h 5929759"/>
              <a:gd name="connsiteX373" fmla="*/ 4737582 w 9490364"/>
              <a:gd name="connsiteY373" fmla="*/ 5674145 h 5929759"/>
              <a:gd name="connsiteX374" fmla="*/ 4776851 w 9490364"/>
              <a:gd name="connsiteY374" fmla="*/ 5695657 h 5929759"/>
              <a:gd name="connsiteX375" fmla="*/ 4819920 w 9490364"/>
              <a:gd name="connsiteY375" fmla="*/ 5671614 h 5929759"/>
              <a:gd name="connsiteX376" fmla="*/ 4818653 w 9490364"/>
              <a:gd name="connsiteY376" fmla="*/ 5661490 h 5929759"/>
              <a:gd name="connsiteX377" fmla="*/ 4783184 w 9490364"/>
              <a:gd name="connsiteY377" fmla="*/ 5676676 h 5929759"/>
              <a:gd name="connsiteX378" fmla="*/ 4750249 w 9490364"/>
              <a:gd name="connsiteY378" fmla="*/ 5669083 h 5929759"/>
              <a:gd name="connsiteX379" fmla="*/ 4960527 w 9490364"/>
              <a:gd name="connsiteY379" fmla="*/ 5603281 h 5929759"/>
              <a:gd name="connsiteX380" fmla="*/ 5023864 w 9490364"/>
              <a:gd name="connsiteY380" fmla="*/ 5642509 h 5929759"/>
              <a:gd name="connsiteX381" fmla="*/ 5016263 w 9490364"/>
              <a:gd name="connsiteY381" fmla="*/ 5624793 h 5929759"/>
              <a:gd name="connsiteX382" fmla="*/ 5066933 w 9490364"/>
              <a:gd name="connsiteY382" fmla="*/ 5647571 h 5929759"/>
              <a:gd name="connsiteX383" fmla="*/ 5087200 w 9490364"/>
              <a:gd name="connsiteY383" fmla="*/ 5602016 h 5929759"/>
              <a:gd name="connsiteX384" fmla="*/ 5054265 w 9490364"/>
              <a:gd name="connsiteY384" fmla="*/ 5610874 h 5929759"/>
              <a:gd name="connsiteX385" fmla="*/ 5027664 w 9490364"/>
              <a:gd name="connsiteY385" fmla="*/ 5609608 h 5929759"/>
              <a:gd name="connsiteX386" fmla="*/ 5074533 w 9490364"/>
              <a:gd name="connsiteY386" fmla="*/ 5575442 h 5929759"/>
              <a:gd name="connsiteX387" fmla="*/ 5672431 w 9490364"/>
              <a:gd name="connsiteY387" fmla="*/ 5438777 h 5929759"/>
              <a:gd name="connsiteX388" fmla="*/ 5758569 w 9490364"/>
              <a:gd name="connsiteY388" fmla="*/ 5426122 h 5929759"/>
              <a:gd name="connsiteX389" fmla="*/ 5769969 w 9490364"/>
              <a:gd name="connsiteY389" fmla="*/ 5484332 h 5929759"/>
              <a:gd name="connsiteX390" fmla="*/ 5825705 w 9490364"/>
              <a:gd name="connsiteY390" fmla="*/ 5460288 h 5929759"/>
              <a:gd name="connsiteX391" fmla="*/ 5773770 w 9490364"/>
              <a:gd name="connsiteY391" fmla="*/ 5452696 h 5929759"/>
              <a:gd name="connsiteX392" fmla="*/ 5781370 w 9490364"/>
              <a:gd name="connsiteY392" fmla="*/ 5417264 h 5929759"/>
              <a:gd name="connsiteX393" fmla="*/ 6400803 w 9490364"/>
              <a:gd name="connsiteY393" fmla="*/ 5291988 h 5929759"/>
              <a:gd name="connsiteX394" fmla="*/ 6397002 w 9490364"/>
              <a:gd name="connsiteY394" fmla="*/ 5329951 h 5929759"/>
              <a:gd name="connsiteX395" fmla="*/ 6446405 w 9490364"/>
              <a:gd name="connsiteY395" fmla="*/ 5310969 h 5929759"/>
              <a:gd name="connsiteX396" fmla="*/ 6461606 w 9490364"/>
              <a:gd name="connsiteY396" fmla="*/ 5328685 h 5929759"/>
              <a:gd name="connsiteX397" fmla="*/ 6495808 w 9490364"/>
              <a:gd name="connsiteY397" fmla="*/ 5291988 h 5929759"/>
              <a:gd name="connsiteX398" fmla="*/ 6445139 w 9490364"/>
              <a:gd name="connsiteY398" fmla="*/ 5295784 h 5929759"/>
              <a:gd name="connsiteX399" fmla="*/ 6433738 w 9490364"/>
              <a:gd name="connsiteY399" fmla="*/ 5294519 h 5929759"/>
              <a:gd name="connsiteX400" fmla="*/ 6418537 w 9490364"/>
              <a:gd name="connsiteY400" fmla="*/ 5279333 h 5929759"/>
              <a:gd name="connsiteX401" fmla="*/ 6476806 w 9490364"/>
              <a:gd name="connsiteY401" fmla="*/ 5260352 h 5929759"/>
              <a:gd name="connsiteX402" fmla="*/ 6676951 w 9490364"/>
              <a:gd name="connsiteY402" fmla="*/ 5195815 h 5929759"/>
              <a:gd name="connsiteX403" fmla="*/ 6815024 w 9490364"/>
              <a:gd name="connsiteY403" fmla="*/ 5116094 h 5929759"/>
              <a:gd name="connsiteX404" fmla="*/ 6850493 w 9490364"/>
              <a:gd name="connsiteY404" fmla="*/ 5078131 h 5929759"/>
              <a:gd name="connsiteX405" fmla="*/ 6809957 w 9490364"/>
              <a:gd name="connsiteY405" fmla="*/ 5046496 h 5929759"/>
              <a:gd name="connsiteX406" fmla="*/ 6771956 w 9490364"/>
              <a:gd name="connsiteY406" fmla="*/ 5027515 h 5929759"/>
              <a:gd name="connsiteX407" fmla="*/ 6768155 w 9490364"/>
              <a:gd name="connsiteY407" fmla="*/ 5021188 h 5929759"/>
              <a:gd name="connsiteX408" fmla="*/ 6780822 w 9490364"/>
              <a:gd name="connsiteY408" fmla="*/ 5012330 h 5929759"/>
              <a:gd name="connsiteX409" fmla="*/ 6764355 w 9490364"/>
              <a:gd name="connsiteY409" fmla="*/ 4975633 h 5929759"/>
              <a:gd name="connsiteX410" fmla="*/ 6844160 w 9490364"/>
              <a:gd name="connsiteY410" fmla="*/ 5007268 h 5929759"/>
              <a:gd name="connsiteX411" fmla="*/ 6828958 w 9490364"/>
              <a:gd name="connsiteY411" fmla="*/ 4960447 h 5929759"/>
              <a:gd name="connsiteX412" fmla="*/ 6787156 w 9490364"/>
              <a:gd name="connsiteY412" fmla="*/ 4960447 h 5929759"/>
              <a:gd name="connsiteX413" fmla="*/ 6783356 w 9490364"/>
              <a:gd name="connsiteY413" fmla="*/ 4960447 h 5929759"/>
              <a:gd name="connsiteX414" fmla="*/ 6742821 w 9490364"/>
              <a:gd name="connsiteY414" fmla="*/ 5011065 h 5929759"/>
              <a:gd name="connsiteX415" fmla="*/ 5785170 w 9490364"/>
              <a:gd name="connsiteY415" fmla="*/ 4756715 h 5929759"/>
              <a:gd name="connsiteX416" fmla="*/ 5790237 w 9490364"/>
              <a:gd name="connsiteY416" fmla="*/ 4704833 h 5929759"/>
              <a:gd name="connsiteX417" fmla="*/ 5712966 w 9490364"/>
              <a:gd name="connsiteY417" fmla="*/ 4730141 h 5929759"/>
              <a:gd name="connsiteX418" fmla="*/ 5735767 w 9490364"/>
              <a:gd name="connsiteY418" fmla="*/ 4742796 h 5929759"/>
              <a:gd name="connsiteX419" fmla="*/ 5649630 w 9490364"/>
              <a:gd name="connsiteY419" fmla="*/ 4736468 h 5929759"/>
              <a:gd name="connsiteX420" fmla="*/ 5255676 w 9490364"/>
              <a:gd name="connsiteY420" fmla="*/ 4721283 h 5929759"/>
              <a:gd name="connsiteX421" fmla="*/ 4690713 w 9490364"/>
              <a:gd name="connsiteY421" fmla="*/ 4728875 h 5929759"/>
              <a:gd name="connsiteX422" fmla="*/ 4346162 w 9490364"/>
              <a:gd name="connsiteY422" fmla="*/ 4726345 h 5929759"/>
              <a:gd name="connsiteX423" fmla="*/ 4317027 w 9490364"/>
              <a:gd name="connsiteY423" fmla="*/ 4723814 h 5929759"/>
              <a:gd name="connsiteX424" fmla="*/ 4348695 w 9490364"/>
              <a:gd name="connsiteY424" fmla="*/ 4671932 h 5929759"/>
              <a:gd name="connsiteX425" fmla="*/ 4308160 w 9490364"/>
              <a:gd name="connsiteY425" fmla="*/ 4649154 h 5929759"/>
              <a:gd name="connsiteX426" fmla="*/ 4303093 w 9490364"/>
              <a:gd name="connsiteY426" fmla="*/ 4731406 h 5929759"/>
              <a:gd name="connsiteX427" fmla="*/ 4203021 w 9490364"/>
              <a:gd name="connsiteY427" fmla="*/ 4735202 h 5929759"/>
              <a:gd name="connsiteX428" fmla="*/ 4042145 w 9490364"/>
              <a:gd name="connsiteY428" fmla="*/ 4665605 h 5929759"/>
              <a:gd name="connsiteX429" fmla="*/ 4002877 w 9490364"/>
              <a:gd name="connsiteY429" fmla="*/ 4626377 h 5929759"/>
              <a:gd name="connsiteX430" fmla="*/ 3947140 w 9490364"/>
              <a:gd name="connsiteY430" fmla="*/ 4614988 h 5929759"/>
              <a:gd name="connsiteX431" fmla="*/ 3940807 w 9490364"/>
              <a:gd name="connsiteY431" fmla="*/ 4614988 h 5929759"/>
              <a:gd name="connsiteX432" fmla="*/ 3862269 w 9490364"/>
              <a:gd name="connsiteY432" fmla="*/ 4604864 h 5929759"/>
              <a:gd name="connsiteX433" fmla="*/ 3858470 w 9490364"/>
              <a:gd name="connsiteY433" fmla="*/ 4575760 h 5929759"/>
              <a:gd name="connsiteX434" fmla="*/ 3771065 w 9490364"/>
              <a:gd name="connsiteY434" fmla="*/ 4606130 h 5929759"/>
              <a:gd name="connsiteX435" fmla="*/ 3670993 w 9490364"/>
              <a:gd name="connsiteY435" fmla="*/ 4664340 h 5929759"/>
              <a:gd name="connsiteX436" fmla="*/ 3625391 w 9490364"/>
              <a:gd name="connsiteY436" fmla="*/ 4678259 h 5929759"/>
              <a:gd name="connsiteX437" fmla="*/ 3608923 w 9490364"/>
              <a:gd name="connsiteY437" fmla="*/ 4684586 h 5929759"/>
              <a:gd name="connsiteX438" fmla="*/ 3601323 w 9490364"/>
              <a:gd name="connsiteY438" fmla="*/ 4716222 h 5929759"/>
              <a:gd name="connsiteX439" fmla="*/ 3525318 w 9490364"/>
              <a:gd name="connsiteY439" fmla="*/ 4746592 h 5929759"/>
              <a:gd name="connsiteX440" fmla="*/ 3427780 w 9490364"/>
              <a:gd name="connsiteY440" fmla="*/ 4737733 h 5929759"/>
              <a:gd name="connsiteX441" fmla="*/ 3296041 w 9490364"/>
              <a:gd name="connsiteY441" fmla="*/ 4736468 h 5929759"/>
              <a:gd name="connsiteX442" fmla="*/ 3232703 w 9490364"/>
              <a:gd name="connsiteY442" fmla="*/ 4754184 h 5929759"/>
              <a:gd name="connsiteX443" fmla="*/ 3223837 w 9490364"/>
              <a:gd name="connsiteY443" fmla="*/ 4718752 h 5929759"/>
              <a:gd name="connsiteX444" fmla="*/ 3232703 w 9490364"/>
              <a:gd name="connsiteY444" fmla="*/ 4670667 h 5929759"/>
              <a:gd name="connsiteX445" fmla="*/ 3223837 w 9490364"/>
              <a:gd name="connsiteY445" fmla="*/ 4607395 h 5929759"/>
              <a:gd name="connsiteX446" fmla="*/ 3235237 w 9490364"/>
              <a:gd name="connsiteY446" fmla="*/ 4537797 h 5929759"/>
              <a:gd name="connsiteX447" fmla="*/ 3171900 w 9490364"/>
              <a:gd name="connsiteY447" fmla="*/ 4554248 h 5929759"/>
              <a:gd name="connsiteX448" fmla="*/ 3107297 w 9490364"/>
              <a:gd name="connsiteY448" fmla="*/ 4575760 h 5929759"/>
              <a:gd name="connsiteX449" fmla="*/ 3107297 w 9490364"/>
              <a:gd name="connsiteY449" fmla="*/ 4531470 h 5929759"/>
              <a:gd name="connsiteX450" fmla="*/ 3024959 w 9490364"/>
              <a:gd name="connsiteY450" fmla="*/ 4483384 h 5929759"/>
              <a:gd name="connsiteX451" fmla="*/ 3055361 w 9490364"/>
              <a:gd name="connsiteY451" fmla="*/ 4494773 h 5929759"/>
              <a:gd name="connsiteX452" fmla="*/ 3059161 w 9490364"/>
              <a:gd name="connsiteY452" fmla="*/ 4489711 h 5929759"/>
              <a:gd name="connsiteX453" fmla="*/ 3037627 w 9490364"/>
              <a:gd name="connsiteY453" fmla="*/ 4465668 h 5929759"/>
              <a:gd name="connsiteX454" fmla="*/ 3018625 w 9490364"/>
              <a:gd name="connsiteY454" fmla="*/ 4436564 h 5929759"/>
              <a:gd name="connsiteX455" fmla="*/ 2999625 w 9490364"/>
              <a:gd name="connsiteY455" fmla="*/ 4436564 h 5929759"/>
              <a:gd name="connsiteX456" fmla="*/ 2993291 w 9490364"/>
              <a:gd name="connsiteY456" fmla="*/ 4347984 h 5929759"/>
              <a:gd name="connsiteX457" fmla="*/ 3030026 w 9490364"/>
              <a:gd name="connsiteY457" fmla="*/ 4260670 h 5929759"/>
              <a:gd name="connsiteX458" fmla="*/ 3051560 w 9490364"/>
              <a:gd name="connsiteY458" fmla="*/ 4106289 h 5929759"/>
              <a:gd name="connsiteX459" fmla="*/ 3075628 w 9490364"/>
              <a:gd name="connsiteY459" fmla="*/ 4080981 h 5929759"/>
              <a:gd name="connsiteX460" fmla="*/ 3121230 w 9490364"/>
              <a:gd name="connsiteY460" fmla="*/ 4059468 h 5929759"/>
              <a:gd name="connsiteX461" fmla="*/ 3107297 w 9490364"/>
              <a:gd name="connsiteY461" fmla="*/ 4010117 h 5929759"/>
              <a:gd name="connsiteX462" fmla="*/ 3095896 w 9490364"/>
              <a:gd name="connsiteY462" fmla="*/ 4070857 h 5929759"/>
              <a:gd name="connsiteX463" fmla="*/ 3081962 w 9490364"/>
              <a:gd name="connsiteY463" fmla="*/ 4054407 h 5929759"/>
              <a:gd name="connsiteX464" fmla="*/ 3113630 w 9490364"/>
              <a:gd name="connsiteY464" fmla="*/ 3959500 h 5929759"/>
              <a:gd name="connsiteX465" fmla="*/ 3132632 w 9490364"/>
              <a:gd name="connsiteY465" fmla="*/ 3910149 h 5929759"/>
              <a:gd name="connsiteX466" fmla="*/ 3151632 w 9490364"/>
              <a:gd name="connsiteY466" fmla="*/ 3840550 h 5929759"/>
              <a:gd name="connsiteX467" fmla="*/ 3174434 w 9490364"/>
              <a:gd name="connsiteY467" fmla="*/ 3797526 h 5929759"/>
              <a:gd name="connsiteX468" fmla="*/ 3187101 w 9490364"/>
              <a:gd name="connsiteY468" fmla="*/ 3755767 h 5929759"/>
              <a:gd name="connsiteX469" fmla="*/ 3099697 w 9490364"/>
              <a:gd name="connsiteY469" fmla="*/ 3762094 h 5929759"/>
              <a:gd name="connsiteX470" fmla="*/ 3104763 w 9490364"/>
              <a:gd name="connsiteY470" fmla="*/ 3739317 h 5929759"/>
              <a:gd name="connsiteX471" fmla="*/ 3066761 w 9490364"/>
              <a:gd name="connsiteY471" fmla="*/ 3714009 h 5929759"/>
              <a:gd name="connsiteX472" fmla="*/ 3084495 w 9490364"/>
              <a:gd name="connsiteY472" fmla="*/ 3708947 h 5929759"/>
              <a:gd name="connsiteX473" fmla="*/ 3094630 w 9490364"/>
              <a:gd name="connsiteY473" fmla="*/ 3701355 h 5929759"/>
              <a:gd name="connsiteX474" fmla="*/ 3014826 w 9490364"/>
              <a:gd name="connsiteY474" fmla="*/ 3735521 h 5929759"/>
              <a:gd name="connsiteX475" fmla="*/ 3026226 w 9490364"/>
              <a:gd name="connsiteY475" fmla="*/ 3749440 h 5929759"/>
              <a:gd name="connsiteX476" fmla="*/ 3041426 w 9490364"/>
              <a:gd name="connsiteY476" fmla="*/ 3738052 h 5929759"/>
              <a:gd name="connsiteX477" fmla="*/ 3080695 w 9490364"/>
              <a:gd name="connsiteY477" fmla="*/ 3743113 h 5929759"/>
              <a:gd name="connsiteX478" fmla="*/ 3055361 w 9490364"/>
              <a:gd name="connsiteY478" fmla="*/ 3778545 h 5929759"/>
              <a:gd name="connsiteX479" fmla="*/ 2924888 w 9490364"/>
              <a:gd name="connsiteY479" fmla="*/ 3811446 h 5929759"/>
              <a:gd name="connsiteX480" fmla="*/ 2899553 w 9490364"/>
              <a:gd name="connsiteY480" fmla="*/ 3815242 h 5929759"/>
              <a:gd name="connsiteX481" fmla="*/ 2910953 w 9490364"/>
              <a:gd name="connsiteY481" fmla="*/ 3787403 h 5929759"/>
              <a:gd name="connsiteX482" fmla="*/ 2941355 w 9490364"/>
              <a:gd name="connsiteY482" fmla="*/ 3782341 h 5929759"/>
              <a:gd name="connsiteX483" fmla="*/ 2971757 w 9490364"/>
              <a:gd name="connsiteY483" fmla="*/ 3776014 h 5929759"/>
              <a:gd name="connsiteX484" fmla="*/ 2921087 w 9490364"/>
              <a:gd name="connsiteY484" fmla="*/ 3763360 h 5929759"/>
              <a:gd name="connsiteX485" fmla="*/ 2885619 w 9490364"/>
              <a:gd name="connsiteY485" fmla="*/ 3808916 h 5929759"/>
              <a:gd name="connsiteX486" fmla="*/ 2886886 w 9490364"/>
              <a:gd name="connsiteY486" fmla="*/ 3822835 h 5929759"/>
              <a:gd name="connsiteX487" fmla="*/ 2718410 w 9490364"/>
              <a:gd name="connsiteY487" fmla="*/ 3862063 h 5929759"/>
              <a:gd name="connsiteX488" fmla="*/ 2714609 w 9490364"/>
              <a:gd name="connsiteY488" fmla="*/ 3855736 h 5929759"/>
              <a:gd name="connsiteX489" fmla="*/ 2734878 w 9490364"/>
              <a:gd name="connsiteY489" fmla="*/ 3820304 h 5929759"/>
              <a:gd name="connsiteX490" fmla="*/ 2728543 w 9490364"/>
              <a:gd name="connsiteY490" fmla="*/ 3815242 h 5929759"/>
              <a:gd name="connsiteX491" fmla="*/ 2701942 w 9490364"/>
              <a:gd name="connsiteY491" fmla="*/ 3846878 h 5929759"/>
              <a:gd name="connsiteX492" fmla="*/ 2674074 w 9490364"/>
              <a:gd name="connsiteY492" fmla="*/ 3810181 h 5929759"/>
              <a:gd name="connsiteX493" fmla="*/ 2701942 w 9490364"/>
              <a:gd name="connsiteY493" fmla="*/ 3864594 h 5929759"/>
              <a:gd name="connsiteX494" fmla="*/ 2529666 w 9490364"/>
              <a:gd name="connsiteY494" fmla="*/ 3912679 h 5929759"/>
              <a:gd name="connsiteX495" fmla="*/ 2383992 w 9490364"/>
              <a:gd name="connsiteY495" fmla="*/ 3924068 h 5929759"/>
              <a:gd name="connsiteX496" fmla="*/ 2366258 w 9490364"/>
              <a:gd name="connsiteY496" fmla="*/ 3949377 h 5929759"/>
              <a:gd name="connsiteX497" fmla="*/ 2343457 w 9490364"/>
              <a:gd name="connsiteY497" fmla="*/ 3925334 h 5929759"/>
              <a:gd name="connsiteX498" fmla="*/ 2329523 w 9490364"/>
              <a:gd name="connsiteY498" fmla="*/ 3958234 h 5929759"/>
              <a:gd name="connsiteX499" fmla="*/ 2258586 w 9490364"/>
              <a:gd name="connsiteY499" fmla="*/ 3941784 h 5929759"/>
              <a:gd name="connsiteX500" fmla="*/ 2205383 w 9490364"/>
              <a:gd name="connsiteY500" fmla="*/ 3954438 h 5929759"/>
              <a:gd name="connsiteX501" fmla="*/ 2016640 w 9490364"/>
              <a:gd name="connsiteY501" fmla="*/ 3977216 h 5929759"/>
              <a:gd name="connsiteX502" fmla="*/ 1816495 w 9490364"/>
              <a:gd name="connsiteY502" fmla="*/ 3992401 h 5929759"/>
              <a:gd name="connsiteX503" fmla="*/ 1708823 w 9490364"/>
              <a:gd name="connsiteY503" fmla="*/ 4006321 h 5929759"/>
              <a:gd name="connsiteX504" fmla="*/ 1648020 w 9490364"/>
              <a:gd name="connsiteY504" fmla="*/ 3989870 h 5929759"/>
              <a:gd name="connsiteX505" fmla="*/ 1674622 w 9490364"/>
              <a:gd name="connsiteY505" fmla="*/ 4021506 h 5929759"/>
              <a:gd name="connsiteX506" fmla="*/ 1508680 w 9490364"/>
              <a:gd name="connsiteY506" fmla="*/ 4050611 h 5929759"/>
              <a:gd name="connsiteX507" fmla="*/ 1520080 w 9490364"/>
              <a:gd name="connsiteY507" fmla="*/ 4020240 h 5929759"/>
              <a:gd name="connsiteX508" fmla="*/ 1488412 w 9490364"/>
              <a:gd name="connsiteY508" fmla="*/ 4015179 h 5929759"/>
              <a:gd name="connsiteX509" fmla="*/ 1487145 w 9490364"/>
              <a:gd name="connsiteY509" fmla="*/ 4008852 h 5929759"/>
              <a:gd name="connsiteX510" fmla="*/ 1713890 w 9490364"/>
              <a:gd name="connsiteY510" fmla="*/ 3959500 h 5929759"/>
              <a:gd name="connsiteX511" fmla="*/ 1720224 w 9490364"/>
              <a:gd name="connsiteY511" fmla="*/ 3920272 h 5929759"/>
              <a:gd name="connsiteX512" fmla="*/ 1620152 w 9490364"/>
              <a:gd name="connsiteY512" fmla="*/ 3888637 h 5929759"/>
              <a:gd name="connsiteX513" fmla="*/ 1604793 w 9490364"/>
              <a:gd name="connsiteY513" fmla="*/ 3861746 h 5929759"/>
              <a:gd name="connsiteX514" fmla="*/ 1596638 w 9490364"/>
              <a:gd name="connsiteY514" fmla="*/ 3834787 h 5929759"/>
              <a:gd name="connsiteX515" fmla="*/ 1597350 w 9490364"/>
              <a:gd name="connsiteY515" fmla="*/ 3834223 h 5929759"/>
              <a:gd name="connsiteX516" fmla="*/ 1598617 w 9490364"/>
              <a:gd name="connsiteY516" fmla="*/ 3831693 h 5929759"/>
              <a:gd name="connsiteX517" fmla="*/ 1631553 w 9490364"/>
              <a:gd name="connsiteY517" fmla="*/ 3815242 h 5929759"/>
              <a:gd name="connsiteX518" fmla="*/ 1630286 w 9490364"/>
              <a:gd name="connsiteY518" fmla="*/ 3787403 h 5929759"/>
              <a:gd name="connsiteX519" fmla="*/ 1606218 w 9490364"/>
              <a:gd name="connsiteY519" fmla="*/ 3816508 h 5929759"/>
              <a:gd name="connsiteX520" fmla="*/ 1598617 w 9490364"/>
              <a:gd name="connsiteY520" fmla="*/ 3831693 h 5929759"/>
              <a:gd name="connsiteX521" fmla="*/ 1596084 w 9490364"/>
              <a:gd name="connsiteY521" fmla="*/ 3832958 h 5929759"/>
              <a:gd name="connsiteX522" fmla="*/ 1596638 w 9490364"/>
              <a:gd name="connsiteY522" fmla="*/ 3834787 h 5929759"/>
              <a:gd name="connsiteX523" fmla="*/ 1573283 w 9490364"/>
              <a:gd name="connsiteY523" fmla="*/ 3853205 h 5929759"/>
              <a:gd name="connsiteX524" fmla="*/ 1532748 w 9490364"/>
              <a:gd name="connsiteY524" fmla="*/ 3868390 h 5929759"/>
              <a:gd name="connsiteX525" fmla="*/ 1599885 w 9490364"/>
              <a:gd name="connsiteY525" fmla="*/ 3884840 h 5929759"/>
              <a:gd name="connsiteX526" fmla="*/ 1549215 w 9490364"/>
              <a:gd name="connsiteY526" fmla="*/ 3911414 h 5929759"/>
              <a:gd name="connsiteX527" fmla="*/ 1551748 w 9490364"/>
              <a:gd name="connsiteY527" fmla="*/ 3888637 h 5929759"/>
              <a:gd name="connsiteX528" fmla="*/ 1507412 w 9490364"/>
              <a:gd name="connsiteY528" fmla="*/ 3836754 h 5929759"/>
              <a:gd name="connsiteX529" fmla="*/ 1570750 w 9490364"/>
              <a:gd name="connsiteY529" fmla="*/ 3805118 h 5929759"/>
              <a:gd name="connsiteX530" fmla="*/ 1483345 w 9490364"/>
              <a:gd name="connsiteY530" fmla="*/ 3821569 h 5929759"/>
              <a:gd name="connsiteX531" fmla="*/ 1502346 w 9490364"/>
              <a:gd name="connsiteY531" fmla="*/ 3887372 h 5929759"/>
              <a:gd name="connsiteX532" fmla="*/ 1436476 w 9490364"/>
              <a:gd name="connsiteY532" fmla="*/ 3881044 h 5929759"/>
              <a:gd name="connsiteX533" fmla="*/ 1371872 w 9490364"/>
              <a:gd name="connsiteY533" fmla="*/ 3882309 h 5929759"/>
              <a:gd name="connsiteX534" fmla="*/ 1341471 w 9490364"/>
              <a:gd name="connsiteY534" fmla="*/ 3879778 h 5929759"/>
              <a:gd name="connsiteX535" fmla="*/ 1288268 w 9490364"/>
              <a:gd name="connsiteY535" fmla="*/ 3874717 h 5929759"/>
              <a:gd name="connsiteX536" fmla="*/ 1235065 w 9490364"/>
              <a:gd name="connsiteY536" fmla="*/ 3921537 h 5929759"/>
              <a:gd name="connsiteX537" fmla="*/ 1229998 w 9490364"/>
              <a:gd name="connsiteY537" fmla="*/ 3930396 h 5929759"/>
              <a:gd name="connsiteX538" fmla="*/ 1197063 w 9490364"/>
              <a:gd name="connsiteY538" fmla="*/ 3958234 h 5929759"/>
              <a:gd name="connsiteX539" fmla="*/ 1179329 w 9490364"/>
              <a:gd name="connsiteY539" fmla="*/ 3881044 h 5929759"/>
              <a:gd name="connsiteX540" fmla="*/ 1140060 w 9490364"/>
              <a:gd name="connsiteY540" fmla="*/ 3936723 h 5929759"/>
              <a:gd name="connsiteX541" fmla="*/ 1156528 w 9490364"/>
              <a:gd name="connsiteY541" fmla="*/ 3903822 h 5929759"/>
              <a:gd name="connsiteX542" fmla="*/ 1171729 w 9490364"/>
              <a:gd name="connsiteY542" fmla="*/ 3943050 h 5929759"/>
              <a:gd name="connsiteX543" fmla="*/ 1184396 w 9490364"/>
              <a:gd name="connsiteY543" fmla="*/ 3968358 h 5929759"/>
              <a:gd name="connsiteX544" fmla="*/ 1217331 w 9490364"/>
              <a:gd name="connsiteY544" fmla="*/ 4013913 h 5929759"/>
              <a:gd name="connsiteX545" fmla="*/ 1245199 w 9490364"/>
              <a:gd name="connsiteY545" fmla="*/ 4029098 h 5929759"/>
              <a:gd name="connsiteX546" fmla="*/ 1328803 w 9490364"/>
              <a:gd name="connsiteY546" fmla="*/ 4024036 h 5929759"/>
              <a:gd name="connsiteX547" fmla="*/ 1463077 w 9490364"/>
              <a:gd name="connsiteY547" fmla="*/ 3996197 h 5929759"/>
              <a:gd name="connsiteX548" fmla="*/ 1474477 w 9490364"/>
              <a:gd name="connsiteY548" fmla="*/ 4054407 h 5929759"/>
              <a:gd name="connsiteX549" fmla="*/ 1449143 w 9490364"/>
              <a:gd name="connsiteY549" fmla="*/ 4086042 h 5929759"/>
              <a:gd name="connsiteX550" fmla="*/ 1257866 w 9490364"/>
              <a:gd name="connsiteY550" fmla="*/ 4089839 h 5929759"/>
              <a:gd name="connsiteX551" fmla="*/ 1180595 w 9490364"/>
              <a:gd name="connsiteY551" fmla="*/ 4097431 h 5929759"/>
              <a:gd name="connsiteX552" fmla="*/ 1128660 w 9490364"/>
              <a:gd name="connsiteY552" fmla="*/ 4058203 h 5929759"/>
              <a:gd name="connsiteX553" fmla="*/ 1085590 w 9490364"/>
              <a:gd name="connsiteY553" fmla="*/ 4005056 h 5929759"/>
              <a:gd name="connsiteX554" fmla="*/ 1108392 w 9490364"/>
              <a:gd name="connsiteY554" fmla="*/ 3946846 h 5929759"/>
              <a:gd name="connsiteX555" fmla="*/ 1098258 w 9490364"/>
              <a:gd name="connsiteY555" fmla="*/ 3941784 h 5929759"/>
              <a:gd name="connsiteX556" fmla="*/ 798042 w 9490364"/>
              <a:gd name="connsiteY556" fmla="*/ 3905087 h 5929759"/>
              <a:gd name="connsiteX557" fmla="*/ 700504 w 9490364"/>
              <a:gd name="connsiteY557" fmla="*/ 3906352 h 5929759"/>
              <a:gd name="connsiteX558" fmla="*/ 668835 w 9490364"/>
              <a:gd name="connsiteY558" fmla="*/ 3878513 h 5929759"/>
              <a:gd name="connsiteX559" fmla="*/ 694171 w 9490364"/>
              <a:gd name="connsiteY559" fmla="*/ 3878513 h 5929759"/>
              <a:gd name="connsiteX560" fmla="*/ 894314 w 9490364"/>
              <a:gd name="connsiteY560" fmla="*/ 3822835 h 5929759"/>
              <a:gd name="connsiteX561" fmla="*/ 966518 w 9490364"/>
              <a:gd name="connsiteY561" fmla="*/ 3758298 h 5929759"/>
              <a:gd name="connsiteX562" fmla="*/ 970318 w 9490364"/>
              <a:gd name="connsiteY562" fmla="*/ 3625429 h 5929759"/>
              <a:gd name="connsiteX563" fmla="*/ 951317 w 9490364"/>
              <a:gd name="connsiteY563" fmla="*/ 3625429 h 5929759"/>
              <a:gd name="connsiteX564" fmla="*/ 732172 w 9490364"/>
              <a:gd name="connsiteY564" fmla="*/ 3711478 h 5929759"/>
              <a:gd name="connsiteX565" fmla="*/ 673902 w 9490364"/>
              <a:gd name="connsiteY565" fmla="*/ 3762094 h 5929759"/>
              <a:gd name="connsiteX566" fmla="*/ 643501 w 9490364"/>
              <a:gd name="connsiteY566" fmla="*/ 3843081 h 5929759"/>
              <a:gd name="connsiteX567" fmla="*/ 619432 w 9490364"/>
              <a:gd name="connsiteY567" fmla="*/ 3881044 h 5929759"/>
              <a:gd name="connsiteX568" fmla="*/ 642234 w 9490364"/>
              <a:gd name="connsiteY568" fmla="*/ 3900025 h 5929759"/>
              <a:gd name="connsiteX569" fmla="*/ 659969 w 9490364"/>
              <a:gd name="connsiteY569" fmla="*/ 3920272 h 5929759"/>
              <a:gd name="connsiteX570" fmla="*/ 608032 w 9490364"/>
              <a:gd name="connsiteY570" fmla="*/ 3907618 h 5929759"/>
              <a:gd name="connsiteX571" fmla="*/ 572564 w 9490364"/>
              <a:gd name="connsiteY571" fmla="*/ 3838020 h 5929759"/>
              <a:gd name="connsiteX572" fmla="*/ 604232 w 9490364"/>
              <a:gd name="connsiteY572" fmla="*/ 3777280 h 5929759"/>
              <a:gd name="connsiteX573" fmla="*/ 722039 w 9490364"/>
              <a:gd name="connsiteY573" fmla="*/ 3655799 h 5929759"/>
              <a:gd name="connsiteX574" fmla="*/ 749907 w 9490364"/>
              <a:gd name="connsiteY574" fmla="*/ 3641879 h 5929759"/>
              <a:gd name="connsiteX575" fmla="*/ 874047 w 9490364"/>
              <a:gd name="connsiteY575" fmla="*/ 3587467 h 5929759"/>
              <a:gd name="connsiteX576" fmla="*/ 948784 w 9490364"/>
              <a:gd name="connsiteY576" fmla="*/ 3535584 h 5929759"/>
              <a:gd name="connsiteX577" fmla="*/ 970318 w 9490364"/>
              <a:gd name="connsiteY577" fmla="*/ 3448270 h 5929759"/>
              <a:gd name="connsiteX578" fmla="*/ 986786 w 9490364"/>
              <a:gd name="connsiteY578" fmla="*/ 3420431 h 5929759"/>
              <a:gd name="connsiteX579" fmla="*/ 932316 w 9490364"/>
              <a:gd name="connsiteY579" fmla="*/ 3400184 h 5929759"/>
              <a:gd name="connsiteX580" fmla="*/ 939916 w 9490364"/>
              <a:gd name="connsiteY580" fmla="*/ 3387530 h 5929759"/>
              <a:gd name="connsiteX581" fmla="*/ 914582 w 9490364"/>
              <a:gd name="connsiteY581" fmla="*/ 3357160 h 5929759"/>
              <a:gd name="connsiteX582" fmla="*/ 838577 w 9490364"/>
              <a:gd name="connsiteY582" fmla="*/ 3371080 h 5929759"/>
              <a:gd name="connsiteX583" fmla="*/ 804376 w 9490364"/>
              <a:gd name="connsiteY583" fmla="*/ 3349568 h 5929759"/>
              <a:gd name="connsiteX584" fmla="*/ 794242 w 9490364"/>
              <a:gd name="connsiteY584" fmla="*/ 3320463 h 5929759"/>
              <a:gd name="connsiteX585" fmla="*/ 761307 w 9490364"/>
              <a:gd name="connsiteY585" fmla="*/ 3376141 h 5929759"/>
              <a:gd name="connsiteX586" fmla="*/ 728372 w 9490364"/>
              <a:gd name="connsiteY586" fmla="*/ 3428024 h 5929759"/>
              <a:gd name="connsiteX587" fmla="*/ 770174 w 9490364"/>
              <a:gd name="connsiteY587" fmla="*/ 3438147 h 5929759"/>
              <a:gd name="connsiteX588" fmla="*/ 811977 w 9490364"/>
              <a:gd name="connsiteY588" fmla="*/ 3378672 h 5929759"/>
              <a:gd name="connsiteX589" fmla="*/ 808176 w 9490364"/>
              <a:gd name="connsiteY589" fmla="*/ 3412838 h 5929759"/>
              <a:gd name="connsiteX590" fmla="*/ 838577 w 9490364"/>
              <a:gd name="connsiteY590" fmla="*/ 3407777 h 5929759"/>
              <a:gd name="connsiteX591" fmla="*/ 872779 w 9490364"/>
              <a:gd name="connsiteY591" fmla="*/ 3400184 h 5929759"/>
              <a:gd name="connsiteX592" fmla="*/ 894314 w 9490364"/>
              <a:gd name="connsiteY592" fmla="*/ 3402715 h 5929759"/>
              <a:gd name="connsiteX593" fmla="*/ 924716 w 9490364"/>
              <a:gd name="connsiteY593" fmla="*/ 3412838 h 5929759"/>
              <a:gd name="connsiteX594" fmla="*/ 948784 w 9490364"/>
              <a:gd name="connsiteY594" fmla="*/ 3417900 h 5929759"/>
              <a:gd name="connsiteX595" fmla="*/ 950050 w 9490364"/>
              <a:gd name="connsiteY595" fmla="*/ 3424227 h 5929759"/>
              <a:gd name="connsiteX596" fmla="*/ 924716 w 9490364"/>
              <a:gd name="connsiteY596" fmla="*/ 3439412 h 5929759"/>
              <a:gd name="connsiteX597" fmla="*/ 875313 w 9490364"/>
              <a:gd name="connsiteY597" fmla="*/ 3455863 h 5929759"/>
              <a:gd name="connsiteX598" fmla="*/ 673902 w 9490364"/>
              <a:gd name="connsiteY598" fmla="*/ 3440678 h 5929759"/>
              <a:gd name="connsiteX599" fmla="*/ 646034 w 9490364"/>
              <a:gd name="connsiteY599" fmla="*/ 3417900 h 5929759"/>
              <a:gd name="connsiteX600" fmla="*/ 611833 w 9490364"/>
              <a:gd name="connsiteY600" fmla="*/ 3400184 h 5929759"/>
              <a:gd name="connsiteX601" fmla="*/ 596631 w 9490364"/>
              <a:gd name="connsiteY601" fmla="*/ 3398919 h 5929759"/>
              <a:gd name="connsiteX602" fmla="*/ 595365 w 9490364"/>
              <a:gd name="connsiteY602" fmla="*/ 3392592 h 5929759"/>
              <a:gd name="connsiteX603" fmla="*/ 620700 w 9490364"/>
              <a:gd name="connsiteY603" fmla="*/ 3383733 h 5929759"/>
              <a:gd name="connsiteX604" fmla="*/ 639701 w 9490364"/>
              <a:gd name="connsiteY604" fmla="*/ 3379937 h 5929759"/>
              <a:gd name="connsiteX605" fmla="*/ 667569 w 9490364"/>
              <a:gd name="connsiteY605" fmla="*/ 3312871 h 5929759"/>
              <a:gd name="connsiteX606" fmla="*/ 654902 w 9490364"/>
              <a:gd name="connsiteY606" fmla="*/ 3296420 h 5929759"/>
              <a:gd name="connsiteX607" fmla="*/ 581431 w 9490364"/>
              <a:gd name="connsiteY607" fmla="*/ 3250865 h 5929759"/>
              <a:gd name="connsiteX608" fmla="*/ 558630 w 9490364"/>
              <a:gd name="connsiteY608" fmla="*/ 3244538 h 5929759"/>
              <a:gd name="connsiteX609" fmla="*/ 530762 w 9490364"/>
              <a:gd name="connsiteY609" fmla="*/ 3226821 h 5929759"/>
              <a:gd name="connsiteX610" fmla="*/ 570030 w 9490364"/>
              <a:gd name="connsiteY610" fmla="*/ 3192656 h 5929759"/>
              <a:gd name="connsiteX611" fmla="*/ 597899 w 9490364"/>
              <a:gd name="connsiteY611" fmla="*/ 3144569 h 5929759"/>
              <a:gd name="connsiteX612" fmla="*/ 609299 w 9490364"/>
              <a:gd name="connsiteY612" fmla="*/ 3110403 h 5929759"/>
              <a:gd name="connsiteX613" fmla="*/ 409155 w 9490364"/>
              <a:gd name="connsiteY613" fmla="*/ 3133181 h 5929759"/>
              <a:gd name="connsiteX614" fmla="*/ 420556 w 9490364"/>
              <a:gd name="connsiteY614" fmla="*/ 3095218 h 5929759"/>
              <a:gd name="connsiteX615" fmla="*/ 362286 w 9490364"/>
              <a:gd name="connsiteY615" fmla="*/ 3102810 h 5929759"/>
              <a:gd name="connsiteX616" fmla="*/ 366086 w 9490364"/>
              <a:gd name="connsiteY616" fmla="*/ 3109137 h 5929759"/>
              <a:gd name="connsiteX617" fmla="*/ 371153 w 9490364"/>
              <a:gd name="connsiteY617" fmla="*/ 3131915 h 5929759"/>
              <a:gd name="connsiteX618" fmla="*/ 344551 w 9490364"/>
              <a:gd name="connsiteY618" fmla="*/ 3131915 h 5929759"/>
              <a:gd name="connsiteX619" fmla="*/ 321750 w 9490364"/>
              <a:gd name="connsiteY619" fmla="*/ 3125588 h 5929759"/>
              <a:gd name="connsiteX620" fmla="*/ 300216 w 9490364"/>
              <a:gd name="connsiteY620" fmla="*/ 3124323 h 5929759"/>
              <a:gd name="connsiteX621" fmla="*/ 315417 w 9490364"/>
              <a:gd name="connsiteY621" fmla="*/ 3105341 h 5929759"/>
              <a:gd name="connsiteX622" fmla="*/ 333151 w 9490364"/>
              <a:gd name="connsiteY622" fmla="*/ 3106607 h 5929759"/>
              <a:gd name="connsiteX623" fmla="*/ 344551 w 9490364"/>
              <a:gd name="connsiteY623" fmla="*/ 3088891 h 5929759"/>
              <a:gd name="connsiteX624" fmla="*/ 309083 w 9490364"/>
              <a:gd name="connsiteY624" fmla="*/ 3087626 h 5929759"/>
              <a:gd name="connsiteX625" fmla="*/ 350886 w 9490364"/>
              <a:gd name="connsiteY625" fmla="*/ 3049663 h 5929759"/>
              <a:gd name="connsiteX626" fmla="*/ 305283 w 9490364"/>
              <a:gd name="connsiteY626" fmla="*/ 3037009 h 5929759"/>
              <a:gd name="connsiteX627" fmla="*/ 292615 w 9490364"/>
              <a:gd name="connsiteY627" fmla="*/ 3071175 h 5929759"/>
              <a:gd name="connsiteX628" fmla="*/ 286282 w 9490364"/>
              <a:gd name="connsiteY628" fmla="*/ 3096483 h 5929759"/>
              <a:gd name="connsiteX629" fmla="*/ 271081 w 9490364"/>
              <a:gd name="connsiteY629" fmla="*/ 3085095 h 5929759"/>
              <a:gd name="connsiteX630" fmla="*/ 264747 w 9490364"/>
              <a:gd name="connsiteY630" fmla="*/ 3053459 h 5929759"/>
              <a:gd name="connsiteX631" fmla="*/ 274881 w 9490364"/>
              <a:gd name="connsiteY631" fmla="*/ 3033213 h 5929759"/>
              <a:gd name="connsiteX632" fmla="*/ 281215 w 9490364"/>
              <a:gd name="connsiteY632" fmla="*/ 3006639 h 5929759"/>
              <a:gd name="connsiteX633" fmla="*/ 231812 w 9490364"/>
              <a:gd name="connsiteY633" fmla="*/ 2918059 h 5929759"/>
              <a:gd name="connsiteX634" fmla="*/ 141874 w 9490364"/>
              <a:gd name="connsiteY634" fmla="*/ 2916794 h 5929759"/>
              <a:gd name="connsiteX635" fmla="*/ 38002 w 9490364"/>
              <a:gd name="connsiteY635" fmla="*/ 2911732 h 5929759"/>
              <a:gd name="connsiteX636" fmla="*/ 0 w 9490364"/>
              <a:gd name="connsiteY636" fmla="*/ 2905405 h 5929759"/>
              <a:gd name="connsiteX637" fmla="*/ 0 w 9490364"/>
              <a:gd name="connsiteY637" fmla="*/ 2778863 h 5929759"/>
              <a:gd name="connsiteX638" fmla="*/ 50670 w 9490364"/>
              <a:gd name="connsiteY638" fmla="*/ 2743431 h 5929759"/>
              <a:gd name="connsiteX639" fmla="*/ 158342 w 9490364"/>
              <a:gd name="connsiteY639" fmla="*/ 2618155 h 5929759"/>
              <a:gd name="connsiteX640" fmla="*/ 190010 w 9490364"/>
              <a:gd name="connsiteY640" fmla="*/ 2628278 h 5929759"/>
              <a:gd name="connsiteX641" fmla="*/ 221679 w 9490364"/>
              <a:gd name="connsiteY641" fmla="*/ 2619420 h 5929759"/>
              <a:gd name="connsiteX642" fmla="*/ 230546 w 9490364"/>
              <a:gd name="connsiteY642" fmla="*/ 2601705 h 5929759"/>
              <a:gd name="connsiteX643" fmla="*/ 285016 w 9490364"/>
              <a:gd name="connsiteY643" fmla="*/ 2571334 h 5929759"/>
              <a:gd name="connsiteX644" fmla="*/ 350886 w 9490364"/>
              <a:gd name="connsiteY644" fmla="*/ 2556149 h 5929759"/>
              <a:gd name="connsiteX645" fmla="*/ 357219 w 9490364"/>
              <a:gd name="connsiteY645" fmla="*/ 2551087 h 5929759"/>
              <a:gd name="connsiteX646" fmla="*/ 340752 w 9490364"/>
              <a:gd name="connsiteY646" fmla="*/ 2532106 h 5929759"/>
              <a:gd name="connsiteX647" fmla="*/ 382553 w 9490364"/>
              <a:gd name="connsiteY647" fmla="*/ 2508063 h 5929759"/>
              <a:gd name="connsiteX648" fmla="*/ 444623 w 9490364"/>
              <a:gd name="connsiteY648" fmla="*/ 2475162 h 5929759"/>
              <a:gd name="connsiteX649" fmla="*/ 469959 w 9490364"/>
              <a:gd name="connsiteY649" fmla="*/ 2443526 h 5929759"/>
              <a:gd name="connsiteX650" fmla="*/ 430690 w 9490364"/>
              <a:gd name="connsiteY650" fmla="*/ 2437200 h 5929759"/>
              <a:gd name="connsiteX651" fmla="*/ 374954 w 9490364"/>
              <a:gd name="connsiteY651" fmla="*/ 2443526 h 5929759"/>
              <a:gd name="connsiteX652" fmla="*/ 367352 w 9490364"/>
              <a:gd name="connsiteY652" fmla="*/ 2439730 h 5929759"/>
              <a:gd name="connsiteX653" fmla="*/ 369887 w 9490364"/>
              <a:gd name="connsiteY653" fmla="*/ 2425811 h 5929759"/>
              <a:gd name="connsiteX654" fmla="*/ 350886 w 9490364"/>
              <a:gd name="connsiteY654" fmla="*/ 2423280 h 5929759"/>
              <a:gd name="connsiteX655" fmla="*/ 355953 w 9490364"/>
              <a:gd name="connsiteY655" fmla="*/ 2386583 h 5929759"/>
              <a:gd name="connsiteX656" fmla="*/ 319217 w 9490364"/>
              <a:gd name="connsiteY656" fmla="*/ 2394175 h 5929759"/>
              <a:gd name="connsiteX657" fmla="*/ 288816 w 9490364"/>
              <a:gd name="connsiteY657" fmla="*/ 2408095 h 5929759"/>
              <a:gd name="connsiteX658" fmla="*/ 343285 w 9490364"/>
              <a:gd name="connsiteY658" fmla="*/ 2449855 h 5929759"/>
              <a:gd name="connsiteX659" fmla="*/ 293882 w 9490364"/>
              <a:gd name="connsiteY659" fmla="*/ 2462508 h 5929759"/>
              <a:gd name="connsiteX660" fmla="*/ 272348 w 9490364"/>
              <a:gd name="connsiteY660" fmla="*/ 2475162 h 5929759"/>
              <a:gd name="connsiteX661" fmla="*/ 255881 w 9490364"/>
              <a:gd name="connsiteY661" fmla="*/ 2475162 h 5929759"/>
              <a:gd name="connsiteX662" fmla="*/ 282481 w 9490364"/>
              <a:gd name="connsiteY662" fmla="*/ 2454916 h 5929759"/>
              <a:gd name="connsiteX663" fmla="*/ 278682 w 9490364"/>
              <a:gd name="connsiteY663" fmla="*/ 2428342 h 5929759"/>
              <a:gd name="connsiteX664" fmla="*/ 248280 w 9490364"/>
              <a:gd name="connsiteY664" fmla="*/ 2440996 h 5929759"/>
              <a:gd name="connsiteX665" fmla="*/ 122873 w 9490364"/>
              <a:gd name="connsiteY665" fmla="*/ 2492878 h 5929759"/>
              <a:gd name="connsiteX666" fmla="*/ 0 w 9490364"/>
              <a:gd name="connsiteY666" fmla="*/ 2503002 h 5929759"/>
              <a:gd name="connsiteX667" fmla="*/ 0 w 9490364"/>
              <a:gd name="connsiteY667" fmla="*/ 2439730 h 5929759"/>
              <a:gd name="connsiteX668" fmla="*/ 34202 w 9490364"/>
              <a:gd name="connsiteY668" fmla="*/ 2463774 h 5929759"/>
              <a:gd name="connsiteX669" fmla="*/ 12667 w 9490364"/>
              <a:gd name="connsiteY669" fmla="*/ 2478958 h 5929759"/>
              <a:gd name="connsiteX670" fmla="*/ 87405 w 9490364"/>
              <a:gd name="connsiteY670" fmla="*/ 2478958 h 5929759"/>
              <a:gd name="connsiteX671" fmla="*/ 58270 w 9490364"/>
              <a:gd name="connsiteY671" fmla="*/ 2448588 h 5929759"/>
              <a:gd name="connsiteX672" fmla="*/ 0 w 9490364"/>
              <a:gd name="connsiteY672" fmla="*/ 2428342 h 5929759"/>
              <a:gd name="connsiteX673" fmla="*/ 0 w 9490364"/>
              <a:gd name="connsiteY673" fmla="*/ 2422015 h 5929759"/>
              <a:gd name="connsiteX674" fmla="*/ 35468 w 9490364"/>
              <a:gd name="connsiteY674" fmla="*/ 2411892 h 5929759"/>
              <a:gd name="connsiteX675" fmla="*/ 108940 w 9490364"/>
              <a:gd name="connsiteY675" fmla="*/ 2465039 h 5929759"/>
              <a:gd name="connsiteX676" fmla="*/ 83605 w 9490364"/>
              <a:gd name="connsiteY676" fmla="*/ 2419484 h 5929759"/>
              <a:gd name="connsiteX677" fmla="*/ 101339 w 9490364"/>
              <a:gd name="connsiteY677" fmla="*/ 2444792 h 5929759"/>
              <a:gd name="connsiteX678" fmla="*/ 54470 w 9490364"/>
              <a:gd name="connsiteY678" fmla="*/ 2405564 h 5929759"/>
              <a:gd name="connsiteX679" fmla="*/ 82338 w 9490364"/>
              <a:gd name="connsiteY679" fmla="*/ 2360009 h 5929759"/>
              <a:gd name="connsiteX680" fmla="*/ 124140 w 9490364"/>
              <a:gd name="connsiteY680" fmla="*/ 2348620 h 5929759"/>
              <a:gd name="connsiteX681" fmla="*/ 153275 w 9490364"/>
              <a:gd name="connsiteY681" fmla="*/ 2295472 h 5929759"/>
              <a:gd name="connsiteX682" fmla="*/ 124595 w 9490364"/>
              <a:gd name="connsiteY682" fmla="*/ 2262729 h 5929759"/>
              <a:gd name="connsiteX683" fmla="*/ 107672 w 9490364"/>
              <a:gd name="connsiteY683" fmla="*/ 2263837 h 5929759"/>
              <a:gd name="connsiteX684" fmla="*/ 51936 w 9490364"/>
              <a:gd name="connsiteY684" fmla="*/ 2285349 h 5929759"/>
              <a:gd name="connsiteX685" fmla="*/ 43069 w 9490364"/>
              <a:gd name="connsiteY685" fmla="*/ 2382787 h 5929759"/>
              <a:gd name="connsiteX686" fmla="*/ 20268 w 9490364"/>
              <a:gd name="connsiteY686" fmla="*/ 2394175 h 5929759"/>
              <a:gd name="connsiteX687" fmla="*/ 0 w 9490364"/>
              <a:gd name="connsiteY687" fmla="*/ 2353682 h 5929759"/>
              <a:gd name="connsiteX688" fmla="*/ 0 w 9490364"/>
              <a:gd name="connsiteY688" fmla="*/ 2249917 h 5929759"/>
              <a:gd name="connsiteX689" fmla="*/ 13935 w 9490364"/>
              <a:gd name="connsiteY689" fmla="*/ 2248652 h 5929759"/>
              <a:gd name="connsiteX690" fmla="*/ 35468 w 9490364"/>
              <a:gd name="connsiteY690" fmla="*/ 2222079 h 5929759"/>
              <a:gd name="connsiteX691" fmla="*/ 17734 w 9490364"/>
              <a:gd name="connsiteY691" fmla="*/ 2192974 h 5929759"/>
              <a:gd name="connsiteX692" fmla="*/ 0 w 9490364"/>
              <a:gd name="connsiteY692" fmla="*/ 2186647 h 5929759"/>
              <a:gd name="connsiteX693" fmla="*/ 0 w 9490364"/>
              <a:gd name="connsiteY693" fmla="*/ 2139825 h 5929759"/>
              <a:gd name="connsiteX694" fmla="*/ 16468 w 9490364"/>
              <a:gd name="connsiteY694" fmla="*/ 2098067 h 5929759"/>
              <a:gd name="connsiteX695" fmla="*/ 39269 w 9490364"/>
              <a:gd name="connsiteY695" fmla="*/ 2108191 h 5929759"/>
              <a:gd name="connsiteX696" fmla="*/ 0 w 9490364"/>
              <a:gd name="connsiteY696" fmla="*/ 2071494 h 5929759"/>
              <a:gd name="connsiteX697" fmla="*/ 0 w 9490364"/>
              <a:gd name="connsiteY697" fmla="*/ 1766527 h 5929759"/>
              <a:gd name="connsiteX698" fmla="*/ 11401 w 9490364"/>
              <a:gd name="connsiteY698" fmla="*/ 1757669 h 5929759"/>
              <a:gd name="connsiteX699" fmla="*/ 0 w 9490364"/>
              <a:gd name="connsiteY699" fmla="*/ 1743749 h 5929759"/>
              <a:gd name="connsiteX700" fmla="*/ 0 w 9490364"/>
              <a:gd name="connsiteY700" fmla="*/ 1714644 h 5929759"/>
              <a:gd name="connsiteX701" fmla="*/ 34202 w 9490364"/>
              <a:gd name="connsiteY701" fmla="*/ 1729830 h 5929759"/>
              <a:gd name="connsiteX702" fmla="*/ 53204 w 9490364"/>
              <a:gd name="connsiteY702" fmla="*/ 1726034 h 5929759"/>
              <a:gd name="connsiteX703" fmla="*/ 24068 w 9490364"/>
              <a:gd name="connsiteY703" fmla="*/ 1675416 h 5929759"/>
              <a:gd name="connsiteX704" fmla="*/ 0 w 9490364"/>
              <a:gd name="connsiteY704" fmla="*/ 1703256 h 5929759"/>
              <a:gd name="connsiteX705" fmla="*/ 0 w 9490364"/>
              <a:gd name="connsiteY705" fmla="*/ 1495727 h 5929759"/>
              <a:gd name="connsiteX706" fmla="*/ 17734 w 9490364"/>
              <a:gd name="connsiteY706" fmla="*/ 1450172 h 5929759"/>
              <a:gd name="connsiteX707" fmla="*/ 0 w 9490364"/>
              <a:gd name="connsiteY707" fmla="*/ 1455234 h 5929759"/>
              <a:gd name="connsiteX708" fmla="*/ 0 w 9490364"/>
              <a:gd name="connsiteY708" fmla="*/ 966781 h 5929759"/>
              <a:gd name="connsiteX709" fmla="*/ 55736 w 9490364"/>
              <a:gd name="connsiteY709" fmla="*/ 959189 h 5929759"/>
              <a:gd name="connsiteX710" fmla="*/ 45603 w 9490364"/>
              <a:gd name="connsiteY710" fmla="*/ 933880 h 5929759"/>
              <a:gd name="connsiteX711" fmla="*/ 0 w 9490364"/>
              <a:gd name="connsiteY711" fmla="*/ 926288 h 592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</a:cxnLst>
            <a:rect l="l" t="t" r="r" b="b"/>
            <a:pathLst>
              <a:path w="9490364" h="5929759">
                <a:moveTo>
                  <a:pt x="0" y="0"/>
                </a:moveTo>
                <a:lnTo>
                  <a:pt x="8036155" y="0"/>
                </a:lnTo>
                <a:cubicBezTo>
                  <a:pt x="8045022" y="3796"/>
                  <a:pt x="8053889" y="7592"/>
                  <a:pt x="8064023" y="11389"/>
                </a:cubicBezTo>
                <a:cubicBezTo>
                  <a:pt x="8072890" y="13919"/>
                  <a:pt x="8080490" y="10123"/>
                  <a:pt x="8081757" y="0"/>
                </a:cubicBezTo>
                <a:lnTo>
                  <a:pt x="8438976" y="0"/>
                </a:lnTo>
                <a:cubicBezTo>
                  <a:pt x="8442776" y="5062"/>
                  <a:pt x="8446576" y="11389"/>
                  <a:pt x="8451643" y="20247"/>
                </a:cubicBezTo>
                <a:cubicBezTo>
                  <a:pt x="8456710" y="10123"/>
                  <a:pt x="8459244" y="5062"/>
                  <a:pt x="8463043" y="0"/>
                </a:cubicBezTo>
                <a:lnTo>
                  <a:pt x="8468110" y="0"/>
                </a:lnTo>
                <a:cubicBezTo>
                  <a:pt x="8479511" y="15185"/>
                  <a:pt x="8494712" y="21513"/>
                  <a:pt x="8512446" y="17716"/>
                </a:cubicBezTo>
                <a:cubicBezTo>
                  <a:pt x="8535247" y="13919"/>
                  <a:pt x="8556782" y="6327"/>
                  <a:pt x="8578316" y="0"/>
                </a:cubicBezTo>
                <a:lnTo>
                  <a:pt x="8641653" y="0"/>
                </a:lnTo>
                <a:cubicBezTo>
                  <a:pt x="8640386" y="11389"/>
                  <a:pt x="8634053" y="15185"/>
                  <a:pt x="8622652" y="16451"/>
                </a:cubicBezTo>
                <a:cubicBezTo>
                  <a:pt x="8613785" y="17716"/>
                  <a:pt x="8604918" y="20247"/>
                  <a:pt x="8593517" y="22778"/>
                </a:cubicBezTo>
                <a:cubicBezTo>
                  <a:pt x="8607451" y="39228"/>
                  <a:pt x="8622652" y="40494"/>
                  <a:pt x="8639120" y="40494"/>
                </a:cubicBezTo>
                <a:cubicBezTo>
                  <a:pt x="8655587" y="40494"/>
                  <a:pt x="8670787" y="40494"/>
                  <a:pt x="8687255" y="40494"/>
                </a:cubicBezTo>
                <a:cubicBezTo>
                  <a:pt x="8694856" y="40494"/>
                  <a:pt x="8701190" y="43024"/>
                  <a:pt x="8707523" y="45555"/>
                </a:cubicBezTo>
                <a:cubicBezTo>
                  <a:pt x="8707523" y="46820"/>
                  <a:pt x="8707523" y="46820"/>
                  <a:pt x="8706257" y="48086"/>
                </a:cubicBezTo>
                <a:cubicBezTo>
                  <a:pt x="8620118" y="53148"/>
                  <a:pt x="8533981" y="58210"/>
                  <a:pt x="8447843" y="63271"/>
                </a:cubicBezTo>
                <a:cubicBezTo>
                  <a:pt x="8454177" y="54414"/>
                  <a:pt x="8461777" y="44290"/>
                  <a:pt x="8469377" y="32901"/>
                </a:cubicBezTo>
                <a:cubicBezTo>
                  <a:pt x="8460510" y="18982"/>
                  <a:pt x="8451643" y="25309"/>
                  <a:pt x="8442776" y="32901"/>
                </a:cubicBezTo>
                <a:cubicBezTo>
                  <a:pt x="8433909" y="41759"/>
                  <a:pt x="8425042" y="49351"/>
                  <a:pt x="8409841" y="43024"/>
                </a:cubicBezTo>
                <a:cubicBezTo>
                  <a:pt x="8409841" y="36697"/>
                  <a:pt x="8408574" y="31636"/>
                  <a:pt x="8407307" y="26574"/>
                </a:cubicBezTo>
                <a:cubicBezTo>
                  <a:pt x="8402240" y="32901"/>
                  <a:pt x="8397174" y="40494"/>
                  <a:pt x="8398440" y="46820"/>
                </a:cubicBezTo>
                <a:cubicBezTo>
                  <a:pt x="8399707" y="56944"/>
                  <a:pt x="8407307" y="56944"/>
                  <a:pt x="8416174" y="55679"/>
                </a:cubicBezTo>
                <a:cubicBezTo>
                  <a:pt x="8426308" y="54414"/>
                  <a:pt x="8432642" y="59475"/>
                  <a:pt x="8435175" y="70864"/>
                </a:cubicBezTo>
                <a:cubicBezTo>
                  <a:pt x="8387040" y="84783"/>
                  <a:pt x="8341437" y="102499"/>
                  <a:pt x="8297102" y="135400"/>
                </a:cubicBezTo>
                <a:cubicBezTo>
                  <a:pt x="8379440" y="153116"/>
                  <a:pt x="8454177" y="167035"/>
                  <a:pt x="8531447" y="167035"/>
                </a:cubicBezTo>
                <a:cubicBezTo>
                  <a:pt x="8609984" y="168301"/>
                  <a:pt x="8684722" y="150585"/>
                  <a:pt x="8753125" y="125277"/>
                </a:cubicBezTo>
                <a:cubicBezTo>
                  <a:pt x="8772126" y="142993"/>
                  <a:pt x="8787327" y="156912"/>
                  <a:pt x="8803795" y="172098"/>
                </a:cubicBezTo>
                <a:cubicBezTo>
                  <a:pt x="8775927" y="174629"/>
                  <a:pt x="8748058" y="174629"/>
                  <a:pt x="8721457" y="178425"/>
                </a:cubicBezTo>
                <a:cubicBezTo>
                  <a:pt x="8689789" y="182221"/>
                  <a:pt x="8658120" y="188548"/>
                  <a:pt x="8627719" y="196140"/>
                </a:cubicBezTo>
                <a:cubicBezTo>
                  <a:pt x="8609984" y="201202"/>
                  <a:pt x="8593517" y="212591"/>
                  <a:pt x="8588450" y="234103"/>
                </a:cubicBezTo>
                <a:cubicBezTo>
                  <a:pt x="8606185" y="248023"/>
                  <a:pt x="8625185" y="253085"/>
                  <a:pt x="8645453" y="251819"/>
                </a:cubicBezTo>
                <a:cubicBezTo>
                  <a:pt x="8668254" y="250554"/>
                  <a:pt x="8691056" y="248023"/>
                  <a:pt x="8713857" y="244226"/>
                </a:cubicBezTo>
                <a:cubicBezTo>
                  <a:pt x="8748058" y="236634"/>
                  <a:pt x="8783527" y="227776"/>
                  <a:pt x="8817728" y="221449"/>
                </a:cubicBezTo>
                <a:cubicBezTo>
                  <a:pt x="8840530" y="216387"/>
                  <a:pt x="8862064" y="217653"/>
                  <a:pt x="8883599" y="227776"/>
                </a:cubicBezTo>
                <a:cubicBezTo>
                  <a:pt x="8881066" y="239164"/>
                  <a:pt x="8878532" y="249288"/>
                  <a:pt x="8877265" y="258146"/>
                </a:cubicBezTo>
                <a:cubicBezTo>
                  <a:pt x="8870932" y="284720"/>
                  <a:pt x="8863331" y="291047"/>
                  <a:pt x="8836730" y="285986"/>
                </a:cubicBezTo>
                <a:cubicBezTo>
                  <a:pt x="8799994" y="278392"/>
                  <a:pt x="8761992" y="279658"/>
                  <a:pt x="8725257" y="287251"/>
                </a:cubicBezTo>
                <a:cubicBezTo>
                  <a:pt x="8665720" y="298640"/>
                  <a:pt x="8611252" y="323947"/>
                  <a:pt x="8561849" y="358114"/>
                </a:cubicBezTo>
                <a:cubicBezTo>
                  <a:pt x="8565649" y="369503"/>
                  <a:pt x="8568182" y="378361"/>
                  <a:pt x="8571983" y="387219"/>
                </a:cubicBezTo>
                <a:cubicBezTo>
                  <a:pt x="8560582" y="391015"/>
                  <a:pt x="8551715" y="394811"/>
                  <a:pt x="8541581" y="397342"/>
                </a:cubicBezTo>
                <a:cubicBezTo>
                  <a:pt x="8558048" y="435304"/>
                  <a:pt x="8560582" y="436570"/>
                  <a:pt x="8579583" y="450490"/>
                </a:cubicBezTo>
                <a:cubicBezTo>
                  <a:pt x="8580849" y="437835"/>
                  <a:pt x="8583383" y="427712"/>
                  <a:pt x="8584650" y="418854"/>
                </a:cubicBezTo>
                <a:cubicBezTo>
                  <a:pt x="8590984" y="416324"/>
                  <a:pt x="8601118" y="413793"/>
                  <a:pt x="8602384" y="409997"/>
                </a:cubicBezTo>
                <a:cubicBezTo>
                  <a:pt x="8604918" y="404935"/>
                  <a:pt x="8599851" y="396076"/>
                  <a:pt x="8596051" y="391015"/>
                </a:cubicBezTo>
                <a:cubicBezTo>
                  <a:pt x="8593517" y="384688"/>
                  <a:pt x="8588450" y="380892"/>
                  <a:pt x="8584650" y="375830"/>
                </a:cubicBezTo>
                <a:cubicBezTo>
                  <a:pt x="8618852" y="353052"/>
                  <a:pt x="8647986" y="356848"/>
                  <a:pt x="8682188" y="384688"/>
                </a:cubicBezTo>
                <a:cubicBezTo>
                  <a:pt x="8718924" y="415058"/>
                  <a:pt x="8744258" y="458082"/>
                  <a:pt x="8789860" y="477063"/>
                </a:cubicBezTo>
                <a:cubicBezTo>
                  <a:pt x="8777193" y="499841"/>
                  <a:pt x="8767059" y="518822"/>
                  <a:pt x="8758193" y="539069"/>
                </a:cubicBezTo>
                <a:cubicBezTo>
                  <a:pt x="8753125" y="549192"/>
                  <a:pt x="8748058" y="554254"/>
                  <a:pt x="8737924" y="556785"/>
                </a:cubicBezTo>
                <a:cubicBezTo>
                  <a:pt x="8710056" y="563113"/>
                  <a:pt x="8682188" y="571970"/>
                  <a:pt x="8654320" y="578297"/>
                </a:cubicBezTo>
                <a:cubicBezTo>
                  <a:pt x="8635319" y="582093"/>
                  <a:pt x="8615051" y="583359"/>
                  <a:pt x="8596051" y="579563"/>
                </a:cubicBezTo>
                <a:cubicBezTo>
                  <a:pt x="8596051" y="575766"/>
                  <a:pt x="8596051" y="575766"/>
                  <a:pt x="8596051" y="574501"/>
                </a:cubicBezTo>
                <a:cubicBezTo>
                  <a:pt x="8598584" y="573236"/>
                  <a:pt x="8601118" y="570705"/>
                  <a:pt x="8602384" y="569440"/>
                </a:cubicBezTo>
                <a:cubicBezTo>
                  <a:pt x="8621385" y="551723"/>
                  <a:pt x="8621385" y="550458"/>
                  <a:pt x="8606185" y="530211"/>
                </a:cubicBezTo>
                <a:cubicBezTo>
                  <a:pt x="8602384" y="525150"/>
                  <a:pt x="8599851" y="520088"/>
                  <a:pt x="8599851" y="515026"/>
                </a:cubicBezTo>
                <a:cubicBezTo>
                  <a:pt x="8599851" y="494780"/>
                  <a:pt x="8601118" y="474532"/>
                  <a:pt x="8601118" y="453021"/>
                </a:cubicBezTo>
                <a:cubicBezTo>
                  <a:pt x="8578316" y="463144"/>
                  <a:pt x="8575782" y="485922"/>
                  <a:pt x="8565649" y="504903"/>
                </a:cubicBezTo>
                <a:cubicBezTo>
                  <a:pt x="8569449" y="508699"/>
                  <a:pt x="8573249" y="509964"/>
                  <a:pt x="8575782" y="513760"/>
                </a:cubicBezTo>
                <a:cubicBezTo>
                  <a:pt x="8577050" y="516291"/>
                  <a:pt x="8578316" y="518822"/>
                  <a:pt x="8582116" y="523884"/>
                </a:cubicBezTo>
                <a:cubicBezTo>
                  <a:pt x="8492178" y="563113"/>
                  <a:pt x="8397174" y="563113"/>
                  <a:pt x="8302169" y="570705"/>
                </a:cubicBezTo>
                <a:cubicBezTo>
                  <a:pt x="8294569" y="555519"/>
                  <a:pt x="8288234" y="542865"/>
                  <a:pt x="8280634" y="528946"/>
                </a:cubicBezTo>
                <a:cubicBezTo>
                  <a:pt x="8276834" y="521354"/>
                  <a:pt x="8273034" y="513760"/>
                  <a:pt x="8266701" y="507434"/>
                </a:cubicBezTo>
                <a:cubicBezTo>
                  <a:pt x="8265433" y="504903"/>
                  <a:pt x="8255300" y="503637"/>
                  <a:pt x="8255300" y="504903"/>
                </a:cubicBezTo>
                <a:cubicBezTo>
                  <a:pt x="8252766" y="509964"/>
                  <a:pt x="8250233" y="516291"/>
                  <a:pt x="8252766" y="520088"/>
                </a:cubicBezTo>
                <a:cubicBezTo>
                  <a:pt x="8254032" y="525150"/>
                  <a:pt x="8259099" y="530211"/>
                  <a:pt x="8264167" y="535273"/>
                </a:cubicBezTo>
                <a:cubicBezTo>
                  <a:pt x="8219831" y="536538"/>
                  <a:pt x="8219831" y="536538"/>
                  <a:pt x="8212231" y="549192"/>
                </a:cubicBezTo>
                <a:cubicBezTo>
                  <a:pt x="8229965" y="551723"/>
                  <a:pt x="8229965" y="551723"/>
                  <a:pt x="8241365" y="563113"/>
                </a:cubicBezTo>
                <a:cubicBezTo>
                  <a:pt x="8208430" y="565643"/>
                  <a:pt x="8193230" y="585890"/>
                  <a:pt x="8184363" y="613729"/>
                </a:cubicBezTo>
                <a:cubicBezTo>
                  <a:pt x="8176762" y="636507"/>
                  <a:pt x="8165362" y="655488"/>
                  <a:pt x="8136226" y="651692"/>
                </a:cubicBezTo>
                <a:cubicBezTo>
                  <a:pt x="8136226" y="651692"/>
                  <a:pt x="8134960" y="655488"/>
                  <a:pt x="8131160" y="658019"/>
                </a:cubicBezTo>
                <a:cubicBezTo>
                  <a:pt x="8150161" y="682062"/>
                  <a:pt x="8169161" y="706104"/>
                  <a:pt x="8188163" y="731413"/>
                </a:cubicBezTo>
                <a:cubicBezTo>
                  <a:pt x="8202097" y="721290"/>
                  <a:pt x="8199564" y="713698"/>
                  <a:pt x="8191963" y="706104"/>
                </a:cubicBezTo>
                <a:cubicBezTo>
                  <a:pt x="8183096" y="697247"/>
                  <a:pt x="8171695" y="692185"/>
                  <a:pt x="8175495" y="675735"/>
                </a:cubicBezTo>
                <a:cubicBezTo>
                  <a:pt x="8184363" y="671938"/>
                  <a:pt x="8193230" y="664346"/>
                  <a:pt x="8203363" y="661815"/>
                </a:cubicBezTo>
                <a:cubicBezTo>
                  <a:pt x="8240099" y="654222"/>
                  <a:pt x="8278101" y="649161"/>
                  <a:pt x="8316102" y="642834"/>
                </a:cubicBezTo>
                <a:cubicBezTo>
                  <a:pt x="8319903" y="641569"/>
                  <a:pt x="8322437" y="639038"/>
                  <a:pt x="8327503" y="635242"/>
                </a:cubicBezTo>
                <a:cubicBezTo>
                  <a:pt x="8317370" y="628914"/>
                  <a:pt x="8308502" y="623852"/>
                  <a:pt x="8298368" y="617525"/>
                </a:cubicBezTo>
                <a:cubicBezTo>
                  <a:pt x="8328770" y="607402"/>
                  <a:pt x="8355371" y="601075"/>
                  <a:pt x="8385773" y="608668"/>
                </a:cubicBezTo>
                <a:cubicBezTo>
                  <a:pt x="8416174" y="616260"/>
                  <a:pt x="8421241" y="625118"/>
                  <a:pt x="8408574" y="655488"/>
                </a:cubicBezTo>
                <a:cubicBezTo>
                  <a:pt x="8407307" y="658019"/>
                  <a:pt x="8404774" y="660549"/>
                  <a:pt x="8400973" y="665611"/>
                </a:cubicBezTo>
                <a:cubicBezTo>
                  <a:pt x="8379440" y="646630"/>
                  <a:pt x="8360438" y="658019"/>
                  <a:pt x="8341437" y="671938"/>
                </a:cubicBezTo>
                <a:cubicBezTo>
                  <a:pt x="8313569" y="692185"/>
                  <a:pt x="8284435" y="711167"/>
                  <a:pt x="8248965" y="714963"/>
                </a:cubicBezTo>
                <a:cubicBezTo>
                  <a:pt x="8241365" y="739005"/>
                  <a:pt x="8266701" y="750395"/>
                  <a:pt x="8267967" y="771907"/>
                </a:cubicBezTo>
                <a:cubicBezTo>
                  <a:pt x="8256566" y="770641"/>
                  <a:pt x="8245166" y="768110"/>
                  <a:pt x="8232498" y="766845"/>
                </a:cubicBezTo>
                <a:cubicBezTo>
                  <a:pt x="8233765" y="778233"/>
                  <a:pt x="8235032" y="788357"/>
                  <a:pt x="8236298" y="799746"/>
                </a:cubicBezTo>
                <a:cubicBezTo>
                  <a:pt x="8250233" y="799746"/>
                  <a:pt x="8261633" y="799746"/>
                  <a:pt x="8273034" y="799746"/>
                </a:cubicBezTo>
                <a:cubicBezTo>
                  <a:pt x="8284435" y="799746"/>
                  <a:pt x="8295835" y="801011"/>
                  <a:pt x="8304702" y="797215"/>
                </a:cubicBezTo>
                <a:cubicBezTo>
                  <a:pt x="8312303" y="792154"/>
                  <a:pt x="8317370" y="780764"/>
                  <a:pt x="8324970" y="773172"/>
                </a:cubicBezTo>
                <a:cubicBezTo>
                  <a:pt x="8341437" y="780764"/>
                  <a:pt x="8345238" y="793419"/>
                  <a:pt x="8343970" y="811134"/>
                </a:cubicBezTo>
                <a:cubicBezTo>
                  <a:pt x="8342704" y="821258"/>
                  <a:pt x="8341437" y="831382"/>
                  <a:pt x="8341437" y="841505"/>
                </a:cubicBezTo>
                <a:cubicBezTo>
                  <a:pt x="8352838" y="827585"/>
                  <a:pt x="8362972" y="814931"/>
                  <a:pt x="8373106" y="803542"/>
                </a:cubicBezTo>
                <a:cubicBezTo>
                  <a:pt x="8384507" y="790888"/>
                  <a:pt x="8388306" y="779499"/>
                  <a:pt x="8380706" y="765580"/>
                </a:cubicBezTo>
                <a:cubicBezTo>
                  <a:pt x="8331303" y="773172"/>
                  <a:pt x="8330037" y="771907"/>
                  <a:pt x="8322437" y="744067"/>
                </a:cubicBezTo>
                <a:cubicBezTo>
                  <a:pt x="8323703" y="744067"/>
                  <a:pt x="8324970" y="742802"/>
                  <a:pt x="8327503" y="742802"/>
                </a:cubicBezTo>
                <a:cubicBezTo>
                  <a:pt x="8456710" y="739005"/>
                  <a:pt x="8585916" y="730148"/>
                  <a:pt x="8715123" y="742802"/>
                </a:cubicBezTo>
                <a:cubicBezTo>
                  <a:pt x="8773393" y="747863"/>
                  <a:pt x="8830396" y="757987"/>
                  <a:pt x="8884865" y="776968"/>
                </a:cubicBezTo>
                <a:cubicBezTo>
                  <a:pt x="8893733" y="779499"/>
                  <a:pt x="8902600" y="784560"/>
                  <a:pt x="8912733" y="788357"/>
                </a:cubicBezTo>
                <a:cubicBezTo>
                  <a:pt x="8897533" y="801011"/>
                  <a:pt x="8878532" y="803542"/>
                  <a:pt x="8878532" y="827585"/>
                </a:cubicBezTo>
                <a:cubicBezTo>
                  <a:pt x="8903867" y="832647"/>
                  <a:pt x="8929201" y="837709"/>
                  <a:pt x="8955803" y="838974"/>
                </a:cubicBezTo>
                <a:cubicBezTo>
                  <a:pt x="8984937" y="841505"/>
                  <a:pt x="9015339" y="841505"/>
                  <a:pt x="9044474" y="840239"/>
                </a:cubicBezTo>
                <a:cubicBezTo>
                  <a:pt x="9066009" y="840239"/>
                  <a:pt x="9078676" y="850363"/>
                  <a:pt x="9085010" y="869344"/>
                </a:cubicBezTo>
                <a:cubicBezTo>
                  <a:pt x="9090077" y="885794"/>
                  <a:pt x="9093876" y="902244"/>
                  <a:pt x="9100211" y="922492"/>
                </a:cubicBezTo>
                <a:cubicBezTo>
                  <a:pt x="9124278" y="921226"/>
                  <a:pt x="9147079" y="918695"/>
                  <a:pt x="9171147" y="918695"/>
                </a:cubicBezTo>
                <a:cubicBezTo>
                  <a:pt x="9191415" y="917430"/>
                  <a:pt x="9211682" y="918695"/>
                  <a:pt x="9230684" y="921226"/>
                </a:cubicBezTo>
                <a:cubicBezTo>
                  <a:pt x="9240818" y="923757"/>
                  <a:pt x="9253485" y="927553"/>
                  <a:pt x="9257285" y="942739"/>
                </a:cubicBezTo>
                <a:cubicBezTo>
                  <a:pt x="9244617" y="944004"/>
                  <a:pt x="9233217" y="947800"/>
                  <a:pt x="9221816" y="947800"/>
                </a:cubicBezTo>
                <a:cubicBezTo>
                  <a:pt x="9204082" y="947800"/>
                  <a:pt x="9187615" y="945269"/>
                  <a:pt x="9169881" y="944004"/>
                </a:cubicBezTo>
                <a:cubicBezTo>
                  <a:pt x="9139479" y="942739"/>
                  <a:pt x="9111611" y="950331"/>
                  <a:pt x="9088810" y="970577"/>
                </a:cubicBezTo>
                <a:cubicBezTo>
                  <a:pt x="9093876" y="994621"/>
                  <a:pt x="9096410" y="1016132"/>
                  <a:pt x="9101477" y="1037645"/>
                </a:cubicBezTo>
                <a:cubicBezTo>
                  <a:pt x="9105277" y="1056626"/>
                  <a:pt x="9114144" y="1073077"/>
                  <a:pt x="9134412" y="1079404"/>
                </a:cubicBezTo>
                <a:cubicBezTo>
                  <a:pt x="9159746" y="1060423"/>
                  <a:pt x="9138212" y="1033849"/>
                  <a:pt x="9147079" y="1009805"/>
                </a:cubicBezTo>
                <a:cubicBezTo>
                  <a:pt x="9162280" y="1022460"/>
                  <a:pt x="9166080" y="1036380"/>
                  <a:pt x="9162280" y="1052830"/>
                </a:cubicBezTo>
                <a:cubicBezTo>
                  <a:pt x="9161013" y="1064219"/>
                  <a:pt x="9157213" y="1076873"/>
                  <a:pt x="9168614" y="1088261"/>
                </a:cubicBezTo>
                <a:cubicBezTo>
                  <a:pt x="9218017" y="1068015"/>
                  <a:pt x="9245885" y="1021194"/>
                  <a:pt x="9291487" y="994621"/>
                </a:cubicBezTo>
                <a:cubicBezTo>
                  <a:pt x="9299087" y="1011071"/>
                  <a:pt x="9294020" y="1022460"/>
                  <a:pt x="9285153" y="1033849"/>
                </a:cubicBezTo>
                <a:cubicBezTo>
                  <a:pt x="9278819" y="1042706"/>
                  <a:pt x="9271219" y="1051564"/>
                  <a:pt x="9263619" y="1060423"/>
                </a:cubicBezTo>
                <a:cubicBezTo>
                  <a:pt x="9252219" y="1074342"/>
                  <a:pt x="9247152" y="1088261"/>
                  <a:pt x="9257285" y="1105978"/>
                </a:cubicBezTo>
                <a:cubicBezTo>
                  <a:pt x="9258552" y="1109774"/>
                  <a:pt x="9259819" y="1113570"/>
                  <a:pt x="9261085" y="1122428"/>
                </a:cubicBezTo>
                <a:cubicBezTo>
                  <a:pt x="9238284" y="1122428"/>
                  <a:pt x="9218017" y="1122428"/>
                  <a:pt x="9196482" y="1122428"/>
                </a:cubicBezTo>
                <a:cubicBezTo>
                  <a:pt x="9224350" y="1130020"/>
                  <a:pt x="9249685" y="1137614"/>
                  <a:pt x="9273752" y="1146471"/>
                </a:cubicBezTo>
                <a:cubicBezTo>
                  <a:pt x="9296554" y="1155329"/>
                  <a:pt x="9316821" y="1167983"/>
                  <a:pt x="9339623" y="1150267"/>
                </a:cubicBezTo>
                <a:cubicBezTo>
                  <a:pt x="9356090" y="1171779"/>
                  <a:pt x="9320622" y="1180638"/>
                  <a:pt x="9329489" y="1202149"/>
                </a:cubicBezTo>
                <a:cubicBezTo>
                  <a:pt x="9342157" y="1181903"/>
                  <a:pt x="9363690" y="1170514"/>
                  <a:pt x="9362424" y="1145206"/>
                </a:cubicBezTo>
                <a:cubicBezTo>
                  <a:pt x="9345956" y="1131286"/>
                  <a:pt x="9326956" y="1131286"/>
                  <a:pt x="9309221" y="1132551"/>
                </a:cubicBezTo>
                <a:cubicBezTo>
                  <a:pt x="9294020" y="1133816"/>
                  <a:pt x="9282620" y="1131286"/>
                  <a:pt x="9278819" y="1112305"/>
                </a:cubicBezTo>
                <a:cubicBezTo>
                  <a:pt x="9304154" y="1100916"/>
                  <a:pt x="9311754" y="1065484"/>
                  <a:pt x="9342157" y="1060423"/>
                </a:cubicBezTo>
                <a:cubicBezTo>
                  <a:pt x="9367491" y="1076873"/>
                  <a:pt x="9389025" y="1092058"/>
                  <a:pt x="9413093" y="1104712"/>
                </a:cubicBezTo>
                <a:cubicBezTo>
                  <a:pt x="9437162" y="1117366"/>
                  <a:pt x="9462496" y="1127489"/>
                  <a:pt x="9490364" y="1138879"/>
                </a:cubicBezTo>
                <a:cubicBezTo>
                  <a:pt x="9482764" y="1142675"/>
                  <a:pt x="9476430" y="1146471"/>
                  <a:pt x="9470096" y="1150267"/>
                </a:cubicBezTo>
                <a:cubicBezTo>
                  <a:pt x="9421961" y="1174310"/>
                  <a:pt x="9395359" y="1214804"/>
                  <a:pt x="9389025" y="1267951"/>
                </a:cubicBezTo>
                <a:cubicBezTo>
                  <a:pt x="9387759" y="1284402"/>
                  <a:pt x="9385225" y="1299587"/>
                  <a:pt x="9371291" y="1310976"/>
                </a:cubicBezTo>
                <a:cubicBezTo>
                  <a:pt x="9364958" y="1316037"/>
                  <a:pt x="9363690" y="1326160"/>
                  <a:pt x="9358624" y="1338815"/>
                </a:cubicBezTo>
                <a:cubicBezTo>
                  <a:pt x="9378891" y="1338815"/>
                  <a:pt x="9395359" y="1337550"/>
                  <a:pt x="9410560" y="1338815"/>
                </a:cubicBezTo>
                <a:cubicBezTo>
                  <a:pt x="9424494" y="1340081"/>
                  <a:pt x="9439695" y="1340081"/>
                  <a:pt x="9452362" y="1345142"/>
                </a:cubicBezTo>
                <a:cubicBezTo>
                  <a:pt x="9472630" y="1352734"/>
                  <a:pt x="9475163" y="1364123"/>
                  <a:pt x="9461229" y="1380574"/>
                </a:cubicBezTo>
                <a:cubicBezTo>
                  <a:pt x="9451095" y="1391962"/>
                  <a:pt x="9438428" y="1402085"/>
                  <a:pt x="9425761" y="1413475"/>
                </a:cubicBezTo>
                <a:cubicBezTo>
                  <a:pt x="9392826" y="1442579"/>
                  <a:pt x="9391558" y="1451438"/>
                  <a:pt x="9424494" y="1481807"/>
                </a:cubicBezTo>
                <a:cubicBezTo>
                  <a:pt x="9408026" y="1498258"/>
                  <a:pt x="9387759" y="1508381"/>
                  <a:pt x="9364958" y="1513443"/>
                </a:cubicBezTo>
                <a:cubicBezTo>
                  <a:pt x="9344690" y="1517239"/>
                  <a:pt x="9324422" y="1519770"/>
                  <a:pt x="9305421" y="1524832"/>
                </a:cubicBezTo>
                <a:cubicBezTo>
                  <a:pt x="9285153" y="1531159"/>
                  <a:pt x="9266152" y="1540017"/>
                  <a:pt x="9256018" y="1566591"/>
                </a:cubicBezTo>
                <a:cubicBezTo>
                  <a:pt x="9278819" y="1565326"/>
                  <a:pt x="9296554" y="1565326"/>
                  <a:pt x="9315555" y="1561528"/>
                </a:cubicBezTo>
                <a:cubicBezTo>
                  <a:pt x="9347223" y="1557732"/>
                  <a:pt x="9377625" y="1550140"/>
                  <a:pt x="9409294" y="1545078"/>
                </a:cubicBezTo>
                <a:cubicBezTo>
                  <a:pt x="9430827" y="1541282"/>
                  <a:pt x="9452362" y="1538751"/>
                  <a:pt x="9468829" y="1545078"/>
                </a:cubicBezTo>
                <a:cubicBezTo>
                  <a:pt x="9471363" y="1566591"/>
                  <a:pt x="9473896" y="1584306"/>
                  <a:pt x="9475163" y="1602023"/>
                </a:cubicBezTo>
                <a:cubicBezTo>
                  <a:pt x="9447295" y="1618473"/>
                  <a:pt x="9425761" y="1621004"/>
                  <a:pt x="9386492" y="1609615"/>
                </a:cubicBezTo>
                <a:cubicBezTo>
                  <a:pt x="9367491" y="1603288"/>
                  <a:pt x="9347223" y="1595695"/>
                  <a:pt x="9326956" y="1590633"/>
                </a:cubicBezTo>
                <a:cubicBezTo>
                  <a:pt x="9307955" y="1585572"/>
                  <a:pt x="9288953" y="1588103"/>
                  <a:pt x="9271219" y="1598226"/>
                </a:cubicBezTo>
                <a:cubicBezTo>
                  <a:pt x="9268686" y="1619738"/>
                  <a:pt x="9282620" y="1629861"/>
                  <a:pt x="9299087" y="1637454"/>
                </a:cubicBezTo>
                <a:cubicBezTo>
                  <a:pt x="9316821" y="1645047"/>
                  <a:pt x="9335823" y="1650108"/>
                  <a:pt x="9353557" y="1657701"/>
                </a:cubicBezTo>
                <a:cubicBezTo>
                  <a:pt x="9363690" y="1661497"/>
                  <a:pt x="9375091" y="1666559"/>
                  <a:pt x="9376358" y="1680479"/>
                </a:cubicBezTo>
                <a:cubicBezTo>
                  <a:pt x="9359891" y="1677947"/>
                  <a:pt x="9344690" y="1675416"/>
                  <a:pt x="9330756" y="1672886"/>
                </a:cubicBezTo>
                <a:cubicBezTo>
                  <a:pt x="9319355" y="1703256"/>
                  <a:pt x="9330756" y="1728565"/>
                  <a:pt x="9340889" y="1753872"/>
                </a:cubicBezTo>
                <a:cubicBezTo>
                  <a:pt x="9248418" y="1755138"/>
                  <a:pt x="9182548" y="1791835"/>
                  <a:pt x="9166080" y="1852576"/>
                </a:cubicBezTo>
                <a:cubicBezTo>
                  <a:pt x="9174948" y="1856372"/>
                  <a:pt x="9185082" y="1861433"/>
                  <a:pt x="9193948" y="1862699"/>
                </a:cubicBezTo>
                <a:cubicBezTo>
                  <a:pt x="9205349" y="1863964"/>
                  <a:pt x="9216749" y="1861433"/>
                  <a:pt x="9228150" y="1858902"/>
                </a:cubicBezTo>
                <a:cubicBezTo>
                  <a:pt x="9252219" y="1852576"/>
                  <a:pt x="9276286" y="1843718"/>
                  <a:pt x="9300354" y="1838656"/>
                </a:cubicBezTo>
                <a:cubicBezTo>
                  <a:pt x="9323155" y="1832328"/>
                  <a:pt x="9344690" y="1834860"/>
                  <a:pt x="9362424" y="1860168"/>
                </a:cubicBezTo>
                <a:cubicBezTo>
                  <a:pt x="9348490" y="1866495"/>
                  <a:pt x="9337090" y="1871557"/>
                  <a:pt x="9324422" y="1875353"/>
                </a:cubicBezTo>
                <a:cubicBezTo>
                  <a:pt x="9283886" y="1889273"/>
                  <a:pt x="9244617" y="1901927"/>
                  <a:pt x="9204082" y="1915847"/>
                </a:cubicBezTo>
                <a:cubicBezTo>
                  <a:pt x="9164814" y="1931032"/>
                  <a:pt x="9129345" y="1950012"/>
                  <a:pt x="9105277" y="1987975"/>
                </a:cubicBezTo>
                <a:cubicBezTo>
                  <a:pt x="9098943" y="1981648"/>
                  <a:pt x="9095144" y="1974056"/>
                  <a:pt x="9088810" y="1971525"/>
                </a:cubicBezTo>
                <a:cubicBezTo>
                  <a:pt x="9083743" y="1968994"/>
                  <a:pt x="9073609" y="1967729"/>
                  <a:pt x="9071075" y="1970260"/>
                </a:cubicBezTo>
                <a:cubicBezTo>
                  <a:pt x="9063475" y="1980383"/>
                  <a:pt x="9055875" y="1990507"/>
                  <a:pt x="9052074" y="2001895"/>
                </a:cubicBezTo>
                <a:cubicBezTo>
                  <a:pt x="9049541" y="2010753"/>
                  <a:pt x="9054608" y="2020876"/>
                  <a:pt x="9055875" y="2032266"/>
                </a:cubicBezTo>
                <a:cubicBezTo>
                  <a:pt x="9072342" y="2024672"/>
                  <a:pt x="9083743" y="2018345"/>
                  <a:pt x="9095144" y="2013284"/>
                </a:cubicBezTo>
                <a:cubicBezTo>
                  <a:pt x="9106544" y="2033531"/>
                  <a:pt x="9116678" y="2051246"/>
                  <a:pt x="9131878" y="2076555"/>
                </a:cubicBezTo>
                <a:cubicBezTo>
                  <a:pt x="9092610" y="2065166"/>
                  <a:pt x="9064741" y="2076555"/>
                  <a:pt x="9035607" y="2086678"/>
                </a:cubicBezTo>
                <a:cubicBezTo>
                  <a:pt x="9012806" y="2094271"/>
                  <a:pt x="8990004" y="2103128"/>
                  <a:pt x="8964670" y="2095536"/>
                </a:cubicBezTo>
                <a:cubicBezTo>
                  <a:pt x="8960870" y="2094271"/>
                  <a:pt x="8953269" y="2095536"/>
                  <a:pt x="8948203" y="2096801"/>
                </a:cubicBezTo>
                <a:cubicBezTo>
                  <a:pt x="8919067" y="2105659"/>
                  <a:pt x="8892466" y="2118314"/>
                  <a:pt x="8872198" y="2141091"/>
                </a:cubicBezTo>
                <a:cubicBezTo>
                  <a:pt x="8862064" y="2152480"/>
                  <a:pt x="8853198" y="2156276"/>
                  <a:pt x="8839263" y="2158807"/>
                </a:cubicBezTo>
                <a:cubicBezTo>
                  <a:pt x="8741725" y="2171461"/>
                  <a:pt x="8644186" y="2184116"/>
                  <a:pt x="8547914" y="2200566"/>
                </a:cubicBezTo>
                <a:cubicBezTo>
                  <a:pt x="8360438" y="2233467"/>
                  <a:pt x="8179295" y="2287880"/>
                  <a:pt x="8004486" y="2365070"/>
                </a:cubicBezTo>
                <a:cubicBezTo>
                  <a:pt x="7998153" y="2367601"/>
                  <a:pt x="7993086" y="2368867"/>
                  <a:pt x="7985486" y="2371397"/>
                </a:cubicBezTo>
                <a:cubicBezTo>
                  <a:pt x="7993086" y="2347355"/>
                  <a:pt x="7993086" y="2347355"/>
                  <a:pt x="7989285" y="2337231"/>
                </a:cubicBezTo>
                <a:cubicBezTo>
                  <a:pt x="7962684" y="2347355"/>
                  <a:pt x="7937350" y="2356213"/>
                  <a:pt x="7912015" y="2366336"/>
                </a:cubicBezTo>
                <a:cubicBezTo>
                  <a:pt x="7900614" y="2370132"/>
                  <a:pt x="7889213" y="2372663"/>
                  <a:pt x="7879080" y="2377724"/>
                </a:cubicBezTo>
                <a:cubicBezTo>
                  <a:pt x="7866412" y="2384052"/>
                  <a:pt x="7855012" y="2394175"/>
                  <a:pt x="7851212" y="2411892"/>
                </a:cubicBezTo>
                <a:cubicBezTo>
                  <a:pt x="7879080" y="2416953"/>
                  <a:pt x="7894280" y="2391645"/>
                  <a:pt x="7922148" y="2387848"/>
                </a:cubicBezTo>
                <a:cubicBezTo>
                  <a:pt x="7904414" y="2410625"/>
                  <a:pt x="7884147" y="2422015"/>
                  <a:pt x="7863879" y="2425811"/>
                </a:cubicBezTo>
                <a:cubicBezTo>
                  <a:pt x="7837277" y="2430873"/>
                  <a:pt x="7814476" y="2443526"/>
                  <a:pt x="7790409" y="2454916"/>
                </a:cubicBezTo>
                <a:cubicBezTo>
                  <a:pt x="7789142" y="2456181"/>
                  <a:pt x="7786608" y="2454916"/>
                  <a:pt x="7785342" y="2454916"/>
                </a:cubicBezTo>
                <a:cubicBezTo>
                  <a:pt x="7782808" y="2446057"/>
                  <a:pt x="7780275" y="2438465"/>
                  <a:pt x="7776474" y="2430873"/>
                </a:cubicBezTo>
                <a:cubicBezTo>
                  <a:pt x="7751140" y="2435934"/>
                  <a:pt x="7746073" y="2458712"/>
                  <a:pt x="7735939" y="2470101"/>
                </a:cubicBezTo>
                <a:cubicBezTo>
                  <a:pt x="7715672" y="2475162"/>
                  <a:pt x="7699204" y="2480224"/>
                  <a:pt x="7678936" y="2485285"/>
                </a:cubicBezTo>
                <a:cubicBezTo>
                  <a:pt x="7689070" y="2472631"/>
                  <a:pt x="7696670" y="2463774"/>
                  <a:pt x="7704271" y="2453650"/>
                </a:cubicBezTo>
                <a:cubicBezTo>
                  <a:pt x="7684003" y="2448588"/>
                  <a:pt x="7672602" y="2447323"/>
                  <a:pt x="7652334" y="2453650"/>
                </a:cubicBezTo>
                <a:cubicBezTo>
                  <a:pt x="7620667" y="2465039"/>
                  <a:pt x="7587731" y="2476428"/>
                  <a:pt x="7557329" y="2492878"/>
                </a:cubicBezTo>
                <a:cubicBezTo>
                  <a:pt x="7518060" y="2513125"/>
                  <a:pt x="7477525" y="2530841"/>
                  <a:pt x="7436990" y="2547291"/>
                </a:cubicBezTo>
                <a:cubicBezTo>
                  <a:pt x="7397721" y="2563742"/>
                  <a:pt x="7360986" y="2582723"/>
                  <a:pt x="7322985" y="2602969"/>
                </a:cubicBezTo>
                <a:cubicBezTo>
                  <a:pt x="7312850" y="2608031"/>
                  <a:pt x="7303983" y="2616889"/>
                  <a:pt x="7290049" y="2628278"/>
                </a:cubicBezTo>
                <a:cubicBezTo>
                  <a:pt x="7305250" y="2629544"/>
                  <a:pt x="7312850" y="2629544"/>
                  <a:pt x="7320450" y="2630809"/>
                </a:cubicBezTo>
                <a:cubicBezTo>
                  <a:pt x="7302716" y="2648525"/>
                  <a:pt x="7283716" y="2661179"/>
                  <a:pt x="7260915" y="2668771"/>
                </a:cubicBezTo>
                <a:cubicBezTo>
                  <a:pt x="7101306" y="2719389"/>
                  <a:pt x="6941698" y="2770006"/>
                  <a:pt x="6780822" y="2820622"/>
                </a:cubicBezTo>
                <a:cubicBezTo>
                  <a:pt x="6777023" y="2821887"/>
                  <a:pt x="6770689" y="2821887"/>
                  <a:pt x="6763088" y="2823153"/>
                </a:cubicBezTo>
                <a:cubicBezTo>
                  <a:pt x="6766889" y="2816826"/>
                  <a:pt x="6768155" y="2813030"/>
                  <a:pt x="6770689" y="2810499"/>
                </a:cubicBezTo>
                <a:cubicBezTo>
                  <a:pt x="6792223" y="2795313"/>
                  <a:pt x="6812491" y="2778863"/>
                  <a:pt x="6840359" y="2780129"/>
                </a:cubicBezTo>
                <a:cubicBezTo>
                  <a:pt x="6851760" y="2780129"/>
                  <a:pt x="6861894" y="2776332"/>
                  <a:pt x="6863160" y="2758616"/>
                </a:cubicBezTo>
                <a:cubicBezTo>
                  <a:pt x="6830225" y="2764943"/>
                  <a:pt x="6798556" y="2770006"/>
                  <a:pt x="6766889" y="2776332"/>
                </a:cubicBezTo>
                <a:cubicBezTo>
                  <a:pt x="6732687" y="2782659"/>
                  <a:pt x="6699752" y="2794048"/>
                  <a:pt x="6669350" y="2810499"/>
                </a:cubicBezTo>
                <a:cubicBezTo>
                  <a:pt x="6649082" y="2820622"/>
                  <a:pt x="6627548" y="2829480"/>
                  <a:pt x="6606013" y="2838338"/>
                </a:cubicBezTo>
                <a:cubicBezTo>
                  <a:pt x="6570545" y="2853523"/>
                  <a:pt x="6533809" y="2867442"/>
                  <a:pt x="6498341" y="2883893"/>
                </a:cubicBezTo>
                <a:cubicBezTo>
                  <a:pt x="6485674" y="2890220"/>
                  <a:pt x="6473007" y="2897813"/>
                  <a:pt x="6467940" y="2918059"/>
                </a:cubicBezTo>
                <a:cubicBezTo>
                  <a:pt x="6481873" y="2914264"/>
                  <a:pt x="6492007" y="2911732"/>
                  <a:pt x="6504675" y="2909201"/>
                </a:cubicBezTo>
                <a:cubicBezTo>
                  <a:pt x="6500874" y="2915528"/>
                  <a:pt x="6499607" y="2919325"/>
                  <a:pt x="6497074" y="2923121"/>
                </a:cubicBezTo>
                <a:cubicBezTo>
                  <a:pt x="6490741" y="2933245"/>
                  <a:pt x="6481873" y="2942102"/>
                  <a:pt x="6478073" y="2953491"/>
                </a:cubicBezTo>
                <a:cubicBezTo>
                  <a:pt x="6469206" y="2975003"/>
                  <a:pt x="6475540" y="2986392"/>
                  <a:pt x="6498341" y="2990189"/>
                </a:cubicBezTo>
                <a:cubicBezTo>
                  <a:pt x="6511008" y="2991454"/>
                  <a:pt x="6523676" y="2991454"/>
                  <a:pt x="6535077" y="2991454"/>
                </a:cubicBezTo>
                <a:cubicBezTo>
                  <a:pt x="6564211" y="2990189"/>
                  <a:pt x="6593346" y="2987657"/>
                  <a:pt x="6622481" y="2986392"/>
                </a:cubicBezTo>
                <a:cubicBezTo>
                  <a:pt x="6632615" y="2986392"/>
                  <a:pt x="6647816" y="2985126"/>
                  <a:pt x="6655416" y="2991454"/>
                </a:cubicBezTo>
                <a:cubicBezTo>
                  <a:pt x="6675684" y="3010435"/>
                  <a:pt x="6702285" y="3014231"/>
                  <a:pt x="6727620" y="3023089"/>
                </a:cubicBezTo>
                <a:cubicBezTo>
                  <a:pt x="6730153" y="3024355"/>
                  <a:pt x="6732687" y="3026885"/>
                  <a:pt x="6736486" y="3029416"/>
                </a:cubicBezTo>
                <a:cubicBezTo>
                  <a:pt x="6721286" y="3050928"/>
                  <a:pt x="6721286" y="3050928"/>
                  <a:pt x="6725086" y="3066113"/>
                </a:cubicBezTo>
                <a:cubicBezTo>
                  <a:pt x="6733953" y="3059786"/>
                  <a:pt x="6742821" y="3053459"/>
                  <a:pt x="6752954" y="3047132"/>
                </a:cubicBezTo>
                <a:cubicBezTo>
                  <a:pt x="6752954" y="3025620"/>
                  <a:pt x="6737754" y="3015497"/>
                  <a:pt x="6720019" y="3007905"/>
                </a:cubicBezTo>
                <a:cubicBezTo>
                  <a:pt x="6707352" y="3002843"/>
                  <a:pt x="6695951" y="2997780"/>
                  <a:pt x="6682018" y="2991454"/>
                </a:cubicBezTo>
                <a:cubicBezTo>
                  <a:pt x="6793490" y="2976269"/>
                  <a:pt x="6899895" y="2962349"/>
                  <a:pt x="7007568" y="2947164"/>
                </a:cubicBezTo>
                <a:cubicBezTo>
                  <a:pt x="7097506" y="2935775"/>
                  <a:pt x="7186177" y="2923121"/>
                  <a:pt x="7277382" y="2921856"/>
                </a:cubicBezTo>
                <a:cubicBezTo>
                  <a:pt x="7297649" y="2921856"/>
                  <a:pt x="7312850" y="2926917"/>
                  <a:pt x="7324251" y="2945898"/>
                </a:cubicBezTo>
                <a:cubicBezTo>
                  <a:pt x="7290049" y="2938306"/>
                  <a:pt x="7281182" y="2942102"/>
                  <a:pt x="7277382" y="2963615"/>
                </a:cubicBezTo>
                <a:cubicBezTo>
                  <a:pt x="7307783" y="2958552"/>
                  <a:pt x="7338185" y="2954756"/>
                  <a:pt x="7371120" y="2949694"/>
                </a:cubicBezTo>
                <a:cubicBezTo>
                  <a:pt x="7360986" y="2944633"/>
                  <a:pt x="7353386" y="2940837"/>
                  <a:pt x="7347052" y="2935775"/>
                </a:cubicBezTo>
                <a:cubicBezTo>
                  <a:pt x="7339452" y="2931979"/>
                  <a:pt x="7329318" y="2929448"/>
                  <a:pt x="7326784" y="2915528"/>
                </a:cubicBezTo>
                <a:cubicBezTo>
                  <a:pt x="7705538" y="2934510"/>
                  <a:pt x="8079223" y="2968676"/>
                  <a:pt x="8454177" y="2999047"/>
                </a:cubicBezTo>
                <a:cubicBezTo>
                  <a:pt x="8459244" y="3021824"/>
                  <a:pt x="8463043" y="3043336"/>
                  <a:pt x="8488378" y="3054725"/>
                </a:cubicBezTo>
                <a:cubicBezTo>
                  <a:pt x="8489645" y="3048398"/>
                  <a:pt x="8489645" y="3044601"/>
                  <a:pt x="8489645" y="3042071"/>
                </a:cubicBezTo>
                <a:cubicBezTo>
                  <a:pt x="8490911" y="3016762"/>
                  <a:pt x="8502312" y="3002843"/>
                  <a:pt x="8527647" y="2999047"/>
                </a:cubicBezTo>
                <a:cubicBezTo>
                  <a:pt x="8579583" y="2992719"/>
                  <a:pt x="8630252" y="2999047"/>
                  <a:pt x="8677121" y="3028151"/>
                </a:cubicBezTo>
                <a:cubicBezTo>
                  <a:pt x="8737924" y="3067379"/>
                  <a:pt x="8775927" y="3125588"/>
                  <a:pt x="8805061" y="3188859"/>
                </a:cubicBezTo>
                <a:cubicBezTo>
                  <a:pt x="8755659" y="3235680"/>
                  <a:pt x="8754392" y="3239476"/>
                  <a:pt x="8759459" y="3286297"/>
                </a:cubicBezTo>
                <a:cubicBezTo>
                  <a:pt x="8751859" y="3291358"/>
                  <a:pt x="8742991" y="3297685"/>
                  <a:pt x="8732857" y="3301481"/>
                </a:cubicBezTo>
                <a:cubicBezTo>
                  <a:pt x="8651787" y="3339444"/>
                  <a:pt x="8571983" y="3379937"/>
                  <a:pt x="8490911" y="3414104"/>
                </a:cubicBezTo>
                <a:cubicBezTo>
                  <a:pt x="8271767" y="3503949"/>
                  <a:pt x="8043755" y="3565954"/>
                  <a:pt x="7817010" y="3627960"/>
                </a:cubicBezTo>
                <a:cubicBezTo>
                  <a:pt x="7806876" y="3630491"/>
                  <a:pt x="7795476" y="3627960"/>
                  <a:pt x="7785342" y="3626695"/>
                </a:cubicBezTo>
                <a:cubicBezTo>
                  <a:pt x="7766341" y="3624164"/>
                  <a:pt x="7748606" y="3619102"/>
                  <a:pt x="7729605" y="3617836"/>
                </a:cubicBezTo>
                <a:cubicBezTo>
                  <a:pt x="7705538" y="3617836"/>
                  <a:pt x="7700471" y="3624164"/>
                  <a:pt x="7703004" y="3648206"/>
                </a:cubicBezTo>
                <a:cubicBezTo>
                  <a:pt x="7703004" y="3650737"/>
                  <a:pt x="7703004" y="3654533"/>
                  <a:pt x="7703004" y="3659596"/>
                </a:cubicBezTo>
                <a:cubicBezTo>
                  <a:pt x="7646001" y="3672250"/>
                  <a:pt x="7590264" y="3683638"/>
                  <a:pt x="7529461" y="3697558"/>
                </a:cubicBezTo>
                <a:cubicBezTo>
                  <a:pt x="7538329" y="3684904"/>
                  <a:pt x="7543396" y="3678577"/>
                  <a:pt x="7548463" y="3670984"/>
                </a:cubicBezTo>
                <a:cubicBezTo>
                  <a:pt x="7523127" y="3653268"/>
                  <a:pt x="7473726" y="3650737"/>
                  <a:pt x="7442057" y="3664657"/>
                </a:cubicBezTo>
                <a:cubicBezTo>
                  <a:pt x="7452191" y="3678577"/>
                  <a:pt x="7461058" y="3692496"/>
                  <a:pt x="7473726" y="3708947"/>
                </a:cubicBezTo>
                <a:cubicBezTo>
                  <a:pt x="7216579" y="3786138"/>
                  <a:pt x="6963232" y="3849409"/>
                  <a:pt x="6701018" y="3894964"/>
                </a:cubicBezTo>
                <a:cubicBezTo>
                  <a:pt x="6695951" y="3873451"/>
                  <a:pt x="6693418" y="3854471"/>
                  <a:pt x="6689618" y="3834223"/>
                </a:cubicBezTo>
                <a:cubicBezTo>
                  <a:pt x="6674417" y="3840550"/>
                  <a:pt x="6661749" y="3845612"/>
                  <a:pt x="6651615" y="3858267"/>
                </a:cubicBezTo>
                <a:cubicBezTo>
                  <a:pt x="6659216" y="3865859"/>
                  <a:pt x="6665550" y="3873451"/>
                  <a:pt x="6673150" y="3882309"/>
                </a:cubicBezTo>
                <a:cubicBezTo>
                  <a:pt x="6650349" y="3887372"/>
                  <a:pt x="6623747" y="3887372"/>
                  <a:pt x="6628814" y="3920272"/>
                </a:cubicBezTo>
                <a:cubicBezTo>
                  <a:pt x="6603480" y="3924068"/>
                  <a:pt x="6580679" y="3929130"/>
                  <a:pt x="6559144" y="3932927"/>
                </a:cubicBezTo>
                <a:cubicBezTo>
                  <a:pt x="6498341" y="3946846"/>
                  <a:pt x="6438804" y="3960765"/>
                  <a:pt x="6379268" y="3973420"/>
                </a:cubicBezTo>
                <a:cubicBezTo>
                  <a:pt x="6366601" y="3975951"/>
                  <a:pt x="6352667" y="3981012"/>
                  <a:pt x="6341266" y="3967093"/>
                </a:cubicBezTo>
                <a:cubicBezTo>
                  <a:pt x="6347600" y="3959500"/>
                  <a:pt x="6352667" y="3953173"/>
                  <a:pt x="6359000" y="3945580"/>
                </a:cubicBezTo>
                <a:cubicBezTo>
                  <a:pt x="6346333" y="3949377"/>
                  <a:pt x="6336199" y="3956969"/>
                  <a:pt x="6324798" y="3960765"/>
                </a:cubicBezTo>
                <a:cubicBezTo>
                  <a:pt x="6305798" y="3968358"/>
                  <a:pt x="6290597" y="3979747"/>
                  <a:pt x="6285530" y="4002525"/>
                </a:cubicBezTo>
                <a:cubicBezTo>
                  <a:pt x="6217126" y="4005056"/>
                  <a:pt x="6157589" y="4040487"/>
                  <a:pt x="6087919" y="4044284"/>
                </a:cubicBezTo>
                <a:cubicBezTo>
                  <a:pt x="6091720" y="4015179"/>
                  <a:pt x="6128455" y="4025302"/>
                  <a:pt x="6133522" y="3999993"/>
                </a:cubicBezTo>
                <a:cubicBezTo>
                  <a:pt x="6104387" y="3977216"/>
                  <a:pt x="6079052" y="3998728"/>
                  <a:pt x="6053718" y="4006321"/>
                </a:cubicBezTo>
                <a:cubicBezTo>
                  <a:pt x="6051184" y="4022771"/>
                  <a:pt x="6048651" y="4039221"/>
                  <a:pt x="6044850" y="4055672"/>
                </a:cubicBezTo>
                <a:cubicBezTo>
                  <a:pt x="5927044" y="4093635"/>
                  <a:pt x="5806705" y="4122740"/>
                  <a:pt x="5686366" y="4148047"/>
                </a:cubicBezTo>
                <a:cubicBezTo>
                  <a:pt x="5539424" y="4179683"/>
                  <a:pt x="5391216" y="4210054"/>
                  <a:pt x="5244275" y="4240424"/>
                </a:cubicBezTo>
                <a:cubicBezTo>
                  <a:pt x="5205007" y="4249282"/>
                  <a:pt x="5168271" y="4261935"/>
                  <a:pt x="5129003" y="4266997"/>
                </a:cubicBezTo>
                <a:cubicBezTo>
                  <a:pt x="5091001" y="4272059"/>
                  <a:pt x="5060599" y="4289775"/>
                  <a:pt x="5031464" y="4312553"/>
                </a:cubicBezTo>
                <a:cubicBezTo>
                  <a:pt x="5020063" y="4321411"/>
                  <a:pt x="5009929" y="4334065"/>
                  <a:pt x="5009929" y="4351781"/>
                </a:cubicBezTo>
                <a:cubicBezTo>
                  <a:pt x="5009929" y="4356842"/>
                  <a:pt x="5003596" y="4361904"/>
                  <a:pt x="4999796" y="4368231"/>
                </a:cubicBezTo>
                <a:cubicBezTo>
                  <a:pt x="5004862" y="4379620"/>
                  <a:pt x="5011197" y="4391009"/>
                  <a:pt x="5018797" y="4404928"/>
                </a:cubicBezTo>
                <a:cubicBezTo>
                  <a:pt x="5040332" y="4377089"/>
                  <a:pt x="5064399" y="4406194"/>
                  <a:pt x="5085934" y="4397336"/>
                </a:cubicBezTo>
                <a:cubicBezTo>
                  <a:pt x="5087200" y="4391009"/>
                  <a:pt x="5088467" y="4385946"/>
                  <a:pt x="5089734" y="4380885"/>
                </a:cubicBezTo>
                <a:cubicBezTo>
                  <a:pt x="5129003" y="4388477"/>
                  <a:pt x="5167004" y="4394805"/>
                  <a:pt x="5205007" y="4402397"/>
                </a:cubicBezTo>
                <a:cubicBezTo>
                  <a:pt x="5433019" y="4444156"/>
                  <a:pt x="5661030" y="4488446"/>
                  <a:pt x="5886509" y="4546656"/>
                </a:cubicBezTo>
                <a:cubicBezTo>
                  <a:pt x="6119588" y="4606130"/>
                  <a:pt x="6347600" y="4679524"/>
                  <a:pt x="6566744" y="4782024"/>
                </a:cubicBezTo>
                <a:cubicBezTo>
                  <a:pt x="6602213" y="4798474"/>
                  <a:pt x="6636415" y="4814924"/>
                  <a:pt x="6669350" y="4831375"/>
                </a:cubicBezTo>
                <a:cubicBezTo>
                  <a:pt x="6673150" y="4890849"/>
                  <a:pt x="6676951" y="4894646"/>
                  <a:pt x="6722553" y="4906035"/>
                </a:cubicBezTo>
                <a:cubicBezTo>
                  <a:pt x="6722553" y="4894646"/>
                  <a:pt x="6722553" y="4881991"/>
                  <a:pt x="6722553" y="4866807"/>
                </a:cubicBezTo>
                <a:cubicBezTo>
                  <a:pt x="6712419" y="4873134"/>
                  <a:pt x="6704819" y="4876930"/>
                  <a:pt x="6698485" y="4880726"/>
                </a:cubicBezTo>
                <a:cubicBezTo>
                  <a:pt x="6683284" y="4873134"/>
                  <a:pt x="6680751" y="4860480"/>
                  <a:pt x="6680751" y="4844029"/>
                </a:cubicBezTo>
                <a:cubicBezTo>
                  <a:pt x="6736486" y="4851621"/>
                  <a:pt x="6775755" y="4881991"/>
                  <a:pt x="6820091" y="4919954"/>
                </a:cubicBezTo>
                <a:cubicBezTo>
                  <a:pt x="6782089" y="4928812"/>
                  <a:pt x="6750421" y="4936405"/>
                  <a:pt x="6718752" y="4945263"/>
                </a:cubicBezTo>
                <a:cubicBezTo>
                  <a:pt x="6718752" y="4946528"/>
                  <a:pt x="6718752" y="4949059"/>
                  <a:pt x="6718752" y="4951590"/>
                </a:cubicBezTo>
                <a:cubicBezTo>
                  <a:pt x="6730153" y="4951590"/>
                  <a:pt x="6741553" y="4952855"/>
                  <a:pt x="6751688" y="4951590"/>
                </a:cubicBezTo>
                <a:cubicBezTo>
                  <a:pt x="6765622" y="4949059"/>
                  <a:pt x="6779556" y="4943997"/>
                  <a:pt x="6792223" y="4938936"/>
                </a:cubicBezTo>
                <a:cubicBezTo>
                  <a:pt x="6813757" y="4930077"/>
                  <a:pt x="6835292" y="4927546"/>
                  <a:pt x="6856827" y="4936405"/>
                </a:cubicBezTo>
                <a:cubicBezTo>
                  <a:pt x="6888494" y="4950324"/>
                  <a:pt x="6921430" y="4962978"/>
                  <a:pt x="6950565" y="4979429"/>
                </a:cubicBezTo>
                <a:cubicBezTo>
                  <a:pt x="6969566" y="4990818"/>
                  <a:pt x="6987300" y="5008533"/>
                  <a:pt x="7002501" y="5024984"/>
                </a:cubicBezTo>
                <a:cubicBezTo>
                  <a:pt x="7021502" y="5046496"/>
                  <a:pt x="7026569" y="5073070"/>
                  <a:pt x="7021502" y="5100909"/>
                </a:cubicBezTo>
                <a:cubicBezTo>
                  <a:pt x="7020235" y="5112298"/>
                  <a:pt x="7015168" y="5121156"/>
                  <a:pt x="7003768" y="5127483"/>
                </a:cubicBezTo>
                <a:cubicBezTo>
                  <a:pt x="6941698" y="5162914"/>
                  <a:pt x="6879628" y="5197081"/>
                  <a:pt x="6817558" y="5231247"/>
                </a:cubicBezTo>
                <a:cubicBezTo>
                  <a:pt x="6809957" y="5236309"/>
                  <a:pt x="6801090" y="5237574"/>
                  <a:pt x="6792223" y="5238840"/>
                </a:cubicBezTo>
                <a:cubicBezTo>
                  <a:pt x="6790956" y="5237574"/>
                  <a:pt x="6789690" y="5235044"/>
                  <a:pt x="6788423" y="5233778"/>
                </a:cubicBezTo>
                <a:cubicBezTo>
                  <a:pt x="6799824" y="5213532"/>
                  <a:pt x="6812491" y="5194550"/>
                  <a:pt x="6823891" y="5174304"/>
                </a:cubicBezTo>
                <a:cubicBezTo>
                  <a:pt x="6796023" y="5157853"/>
                  <a:pt x="6792223" y="5159118"/>
                  <a:pt x="6787156" y="5178100"/>
                </a:cubicBezTo>
                <a:cubicBezTo>
                  <a:pt x="6793490" y="5178100"/>
                  <a:pt x="6801090" y="5179365"/>
                  <a:pt x="6809957" y="5179365"/>
                </a:cubicBezTo>
                <a:cubicBezTo>
                  <a:pt x="6798556" y="5192019"/>
                  <a:pt x="6788423" y="5200877"/>
                  <a:pt x="6780822" y="5211001"/>
                </a:cubicBezTo>
                <a:cubicBezTo>
                  <a:pt x="6770689" y="5221124"/>
                  <a:pt x="6765622" y="5235044"/>
                  <a:pt x="6751688" y="5240105"/>
                </a:cubicBezTo>
                <a:cubicBezTo>
                  <a:pt x="6741553" y="5227451"/>
                  <a:pt x="6732687" y="5217328"/>
                  <a:pt x="6722553" y="5204674"/>
                </a:cubicBezTo>
                <a:cubicBezTo>
                  <a:pt x="6708618" y="5248964"/>
                  <a:pt x="6708618" y="5248964"/>
                  <a:pt x="6725086" y="5252760"/>
                </a:cubicBezTo>
                <a:cubicBezTo>
                  <a:pt x="6725086" y="5246433"/>
                  <a:pt x="6725086" y="5241370"/>
                  <a:pt x="6725086" y="5232513"/>
                </a:cubicBezTo>
                <a:cubicBezTo>
                  <a:pt x="6735220" y="5238840"/>
                  <a:pt x="6744087" y="5245168"/>
                  <a:pt x="6756755" y="5252760"/>
                </a:cubicBezTo>
                <a:cubicBezTo>
                  <a:pt x="6543943" y="5341339"/>
                  <a:pt x="6329865" y="5399549"/>
                  <a:pt x="6104387" y="5445104"/>
                </a:cubicBezTo>
                <a:cubicBezTo>
                  <a:pt x="6115788" y="5428653"/>
                  <a:pt x="6123388" y="5417264"/>
                  <a:pt x="6132255" y="5405876"/>
                </a:cubicBezTo>
                <a:cubicBezTo>
                  <a:pt x="6108188" y="5398283"/>
                  <a:pt x="6106920" y="5424857"/>
                  <a:pt x="6090453" y="5428653"/>
                </a:cubicBezTo>
                <a:cubicBezTo>
                  <a:pt x="6086653" y="5421060"/>
                  <a:pt x="6084119" y="5413468"/>
                  <a:pt x="6080319" y="5404610"/>
                </a:cubicBezTo>
                <a:cubicBezTo>
                  <a:pt x="6089186" y="5402080"/>
                  <a:pt x="6096787" y="5400814"/>
                  <a:pt x="6100587" y="5395752"/>
                </a:cubicBezTo>
                <a:cubicBezTo>
                  <a:pt x="6104387" y="5393221"/>
                  <a:pt x="6104387" y="5385629"/>
                  <a:pt x="6103121" y="5381832"/>
                </a:cubicBezTo>
                <a:cubicBezTo>
                  <a:pt x="6103121" y="5379302"/>
                  <a:pt x="6095520" y="5378036"/>
                  <a:pt x="6091720" y="5379302"/>
                </a:cubicBezTo>
                <a:cubicBezTo>
                  <a:pt x="6086653" y="5379302"/>
                  <a:pt x="6082852" y="5383098"/>
                  <a:pt x="6079052" y="5385629"/>
                </a:cubicBezTo>
                <a:cubicBezTo>
                  <a:pt x="6066385" y="5398283"/>
                  <a:pt x="6052451" y="5402080"/>
                  <a:pt x="6033450" y="5397018"/>
                </a:cubicBezTo>
                <a:cubicBezTo>
                  <a:pt x="6033450" y="5414733"/>
                  <a:pt x="6033450" y="5429918"/>
                  <a:pt x="6033450" y="5446369"/>
                </a:cubicBezTo>
                <a:cubicBezTo>
                  <a:pt x="6061318" y="5445104"/>
                  <a:pt x="6052451" y="5423591"/>
                  <a:pt x="6054984" y="5404610"/>
                </a:cubicBezTo>
                <a:cubicBezTo>
                  <a:pt x="6068919" y="5422326"/>
                  <a:pt x="6080319" y="5434980"/>
                  <a:pt x="6091720" y="5447635"/>
                </a:cubicBezTo>
                <a:cubicBezTo>
                  <a:pt x="6090453" y="5448900"/>
                  <a:pt x="6086653" y="5448900"/>
                  <a:pt x="6082852" y="5450165"/>
                </a:cubicBezTo>
                <a:cubicBezTo>
                  <a:pt x="6013182" y="5462819"/>
                  <a:pt x="5943512" y="5476739"/>
                  <a:pt x="5873842" y="5489393"/>
                </a:cubicBezTo>
                <a:cubicBezTo>
                  <a:pt x="5756035" y="5512170"/>
                  <a:pt x="5638229" y="5534948"/>
                  <a:pt x="5521689" y="5558992"/>
                </a:cubicBezTo>
                <a:cubicBezTo>
                  <a:pt x="5443152" y="5575442"/>
                  <a:pt x="5367149" y="5602016"/>
                  <a:pt x="5298745" y="5642509"/>
                </a:cubicBezTo>
                <a:cubicBezTo>
                  <a:pt x="5289878" y="5648836"/>
                  <a:pt x="5282278" y="5653898"/>
                  <a:pt x="5273410" y="5660225"/>
                </a:cubicBezTo>
                <a:cubicBezTo>
                  <a:pt x="5274676" y="5661490"/>
                  <a:pt x="5274676" y="5664021"/>
                  <a:pt x="5275944" y="5665286"/>
                </a:cubicBezTo>
                <a:cubicBezTo>
                  <a:pt x="5386149" y="5667817"/>
                  <a:pt x="5495089" y="5660225"/>
                  <a:pt x="5606561" y="5651367"/>
                </a:cubicBezTo>
                <a:cubicBezTo>
                  <a:pt x="5604027" y="5669083"/>
                  <a:pt x="5607828" y="5686799"/>
                  <a:pt x="5586293" y="5689330"/>
                </a:cubicBezTo>
                <a:cubicBezTo>
                  <a:pt x="5583759" y="5683003"/>
                  <a:pt x="5583759" y="5676676"/>
                  <a:pt x="5581226" y="5665286"/>
                </a:cubicBezTo>
                <a:cubicBezTo>
                  <a:pt x="5568559" y="5689330"/>
                  <a:pt x="5572359" y="5703249"/>
                  <a:pt x="5588826" y="5719700"/>
                </a:cubicBezTo>
                <a:cubicBezTo>
                  <a:pt x="5598960" y="5712108"/>
                  <a:pt x="5612895" y="5707046"/>
                  <a:pt x="5617961" y="5698187"/>
                </a:cubicBezTo>
                <a:cubicBezTo>
                  <a:pt x="5623028" y="5684268"/>
                  <a:pt x="5623028" y="5666552"/>
                  <a:pt x="5624296" y="5650102"/>
                </a:cubicBezTo>
                <a:cubicBezTo>
                  <a:pt x="5642030" y="5647571"/>
                  <a:pt x="5659764" y="5646305"/>
                  <a:pt x="5677498" y="5643775"/>
                </a:cubicBezTo>
                <a:cubicBezTo>
                  <a:pt x="5866242" y="5617201"/>
                  <a:pt x="6054984" y="5589361"/>
                  <a:pt x="6243728" y="5561522"/>
                </a:cubicBezTo>
                <a:cubicBezTo>
                  <a:pt x="6375468" y="5542541"/>
                  <a:pt x="6505941" y="5521029"/>
                  <a:pt x="6636415" y="5500782"/>
                </a:cubicBezTo>
                <a:cubicBezTo>
                  <a:pt x="6770689" y="5480536"/>
                  <a:pt x="6904962" y="5466615"/>
                  <a:pt x="7040503" y="5457758"/>
                </a:cubicBezTo>
                <a:cubicBezTo>
                  <a:pt x="7079771" y="5455227"/>
                  <a:pt x="7120307" y="5453962"/>
                  <a:pt x="7154509" y="5452696"/>
                </a:cubicBezTo>
                <a:cubicBezTo>
                  <a:pt x="7179843" y="5480536"/>
                  <a:pt x="7200111" y="5502047"/>
                  <a:pt x="7216579" y="5522294"/>
                </a:cubicBezTo>
                <a:cubicBezTo>
                  <a:pt x="7212778" y="5538744"/>
                  <a:pt x="7207711" y="5548868"/>
                  <a:pt x="7206445" y="5560257"/>
                </a:cubicBezTo>
                <a:cubicBezTo>
                  <a:pt x="7203912" y="5574176"/>
                  <a:pt x="7197577" y="5581769"/>
                  <a:pt x="7184910" y="5589361"/>
                </a:cubicBezTo>
                <a:cubicBezTo>
                  <a:pt x="7149442" y="5608343"/>
                  <a:pt x="7112706" y="5628589"/>
                  <a:pt x="7077238" y="5650102"/>
                </a:cubicBezTo>
                <a:cubicBezTo>
                  <a:pt x="7034169" y="5675410"/>
                  <a:pt x="6989833" y="5696922"/>
                  <a:pt x="6942964" y="5713373"/>
                </a:cubicBezTo>
                <a:cubicBezTo>
                  <a:pt x="6847959" y="5747539"/>
                  <a:pt x="6754222" y="5784236"/>
                  <a:pt x="6657949" y="5814606"/>
                </a:cubicBezTo>
                <a:cubicBezTo>
                  <a:pt x="6531276" y="5855099"/>
                  <a:pt x="6403336" y="5891797"/>
                  <a:pt x="6275396" y="5929759"/>
                </a:cubicBezTo>
                <a:cubicBezTo>
                  <a:pt x="6275396" y="5927228"/>
                  <a:pt x="6275396" y="5924698"/>
                  <a:pt x="6275396" y="5922167"/>
                </a:cubicBezTo>
                <a:cubicBezTo>
                  <a:pt x="6265263" y="5915840"/>
                  <a:pt x="6255128" y="5909513"/>
                  <a:pt x="6243728" y="5904451"/>
                </a:cubicBezTo>
                <a:cubicBezTo>
                  <a:pt x="6227260" y="5899389"/>
                  <a:pt x="6209526" y="5895593"/>
                  <a:pt x="6194325" y="5889266"/>
                </a:cubicBezTo>
                <a:cubicBezTo>
                  <a:pt x="6180391" y="5884204"/>
                  <a:pt x="6171524" y="5875347"/>
                  <a:pt x="6177858" y="5857630"/>
                </a:cubicBezTo>
                <a:cubicBezTo>
                  <a:pt x="6220927" y="5869020"/>
                  <a:pt x="6255128" y="5904451"/>
                  <a:pt x="6303264" y="5899389"/>
                </a:cubicBezTo>
                <a:cubicBezTo>
                  <a:pt x="6294397" y="5888000"/>
                  <a:pt x="6288064" y="5879143"/>
                  <a:pt x="6280463" y="5870285"/>
                </a:cubicBezTo>
                <a:cubicBezTo>
                  <a:pt x="6272863" y="5874081"/>
                  <a:pt x="6267796" y="5876612"/>
                  <a:pt x="6260196" y="5881673"/>
                </a:cubicBezTo>
                <a:cubicBezTo>
                  <a:pt x="6258928" y="5856365"/>
                  <a:pt x="6257661" y="5834853"/>
                  <a:pt x="6256395" y="5810810"/>
                </a:cubicBezTo>
                <a:cubicBezTo>
                  <a:pt x="6277930" y="5803217"/>
                  <a:pt x="6299464" y="5795625"/>
                  <a:pt x="6320998" y="5788033"/>
                </a:cubicBezTo>
                <a:cubicBezTo>
                  <a:pt x="6342533" y="5779174"/>
                  <a:pt x="6364067" y="5770316"/>
                  <a:pt x="6376734" y="5742477"/>
                </a:cubicBezTo>
                <a:cubicBezTo>
                  <a:pt x="6364067" y="5742477"/>
                  <a:pt x="6353933" y="5742477"/>
                  <a:pt x="6345067" y="5742477"/>
                </a:cubicBezTo>
                <a:cubicBezTo>
                  <a:pt x="6244994" y="5747539"/>
                  <a:pt x="6146189" y="5758928"/>
                  <a:pt x="6047384" y="5775378"/>
                </a:cubicBezTo>
                <a:cubicBezTo>
                  <a:pt x="6030917" y="5779174"/>
                  <a:pt x="6011916" y="5786767"/>
                  <a:pt x="6003048" y="5766520"/>
                </a:cubicBezTo>
                <a:cubicBezTo>
                  <a:pt x="5987847" y="5763989"/>
                  <a:pt x="5977713" y="5782970"/>
                  <a:pt x="5963780" y="5769051"/>
                </a:cubicBezTo>
                <a:cubicBezTo>
                  <a:pt x="5970113" y="5758928"/>
                  <a:pt x="5975180" y="5748805"/>
                  <a:pt x="5984048" y="5734885"/>
                </a:cubicBezTo>
                <a:cubicBezTo>
                  <a:pt x="5947312" y="5741212"/>
                  <a:pt x="5956180" y="5769051"/>
                  <a:pt x="5947312" y="5789298"/>
                </a:cubicBezTo>
                <a:cubicBezTo>
                  <a:pt x="5939712" y="5790564"/>
                  <a:pt x="5929578" y="5793094"/>
                  <a:pt x="5920710" y="5794360"/>
                </a:cubicBezTo>
                <a:cubicBezTo>
                  <a:pt x="5845973" y="5803217"/>
                  <a:pt x="5769969" y="5812075"/>
                  <a:pt x="5695232" y="5820933"/>
                </a:cubicBezTo>
                <a:cubicBezTo>
                  <a:pt x="5601494" y="5831057"/>
                  <a:pt x="5507756" y="5839915"/>
                  <a:pt x="5414017" y="5838649"/>
                </a:cubicBezTo>
                <a:cubicBezTo>
                  <a:pt x="5401350" y="5838649"/>
                  <a:pt x="5389950" y="5837384"/>
                  <a:pt x="5376016" y="5836119"/>
                </a:cubicBezTo>
                <a:cubicBezTo>
                  <a:pt x="5386149" y="5809544"/>
                  <a:pt x="5388683" y="5807014"/>
                  <a:pt x="5408951" y="5813341"/>
                </a:cubicBezTo>
                <a:cubicBezTo>
                  <a:pt x="5417818" y="5817137"/>
                  <a:pt x="5426684" y="5819668"/>
                  <a:pt x="5434285" y="5822198"/>
                </a:cubicBezTo>
                <a:cubicBezTo>
                  <a:pt x="5443152" y="5804483"/>
                  <a:pt x="5450753" y="5790564"/>
                  <a:pt x="5457087" y="5775378"/>
                </a:cubicBezTo>
                <a:cubicBezTo>
                  <a:pt x="5464687" y="5760193"/>
                  <a:pt x="5462154" y="5757662"/>
                  <a:pt x="5440619" y="5748805"/>
                </a:cubicBezTo>
                <a:cubicBezTo>
                  <a:pt x="5443152" y="5775378"/>
                  <a:pt x="5422885" y="5776643"/>
                  <a:pt x="5406417" y="5781705"/>
                </a:cubicBezTo>
                <a:cubicBezTo>
                  <a:pt x="5383616" y="5788033"/>
                  <a:pt x="5360816" y="5793094"/>
                  <a:pt x="5339281" y="5799421"/>
                </a:cubicBezTo>
                <a:cubicBezTo>
                  <a:pt x="5324080" y="5804483"/>
                  <a:pt x="5311412" y="5813341"/>
                  <a:pt x="5306345" y="5833588"/>
                </a:cubicBezTo>
                <a:cubicBezTo>
                  <a:pt x="5312679" y="5833588"/>
                  <a:pt x="5316479" y="5832322"/>
                  <a:pt x="5320279" y="5832322"/>
                </a:cubicBezTo>
                <a:cubicBezTo>
                  <a:pt x="5330413" y="5829792"/>
                  <a:pt x="5341813" y="5824730"/>
                  <a:pt x="5353214" y="5823465"/>
                </a:cubicBezTo>
                <a:cubicBezTo>
                  <a:pt x="5357015" y="5823465"/>
                  <a:pt x="5362082" y="5829792"/>
                  <a:pt x="5365882" y="5832322"/>
                </a:cubicBezTo>
                <a:cubicBezTo>
                  <a:pt x="5362082" y="5836119"/>
                  <a:pt x="5359548" y="5841180"/>
                  <a:pt x="5355748" y="5844976"/>
                </a:cubicBezTo>
                <a:cubicBezTo>
                  <a:pt x="5353214" y="5846242"/>
                  <a:pt x="5348147" y="5846242"/>
                  <a:pt x="5344347" y="5846242"/>
                </a:cubicBezTo>
                <a:cubicBezTo>
                  <a:pt x="5210074" y="5857630"/>
                  <a:pt x="5075800" y="5869020"/>
                  <a:pt x="4940259" y="5881673"/>
                </a:cubicBezTo>
                <a:cubicBezTo>
                  <a:pt x="4841454" y="5890531"/>
                  <a:pt x="4741383" y="5898124"/>
                  <a:pt x="4642577" y="5908248"/>
                </a:cubicBezTo>
                <a:cubicBezTo>
                  <a:pt x="4596975" y="5912044"/>
                  <a:pt x="4552639" y="5919636"/>
                  <a:pt x="4508303" y="5925963"/>
                </a:cubicBezTo>
                <a:cubicBezTo>
                  <a:pt x="4494370" y="5905717"/>
                  <a:pt x="4467769" y="5899389"/>
                  <a:pt x="4463968" y="5870285"/>
                </a:cubicBezTo>
                <a:cubicBezTo>
                  <a:pt x="4472835" y="5866489"/>
                  <a:pt x="4480435" y="5863958"/>
                  <a:pt x="4488036" y="5861426"/>
                </a:cubicBezTo>
                <a:cubicBezTo>
                  <a:pt x="4485503" y="5852569"/>
                  <a:pt x="4481702" y="5844976"/>
                  <a:pt x="4479169" y="5836119"/>
                </a:cubicBezTo>
                <a:cubicBezTo>
                  <a:pt x="4471569" y="5837384"/>
                  <a:pt x="4466502" y="5838649"/>
                  <a:pt x="4458901" y="5839915"/>
                </a:cubicBezTo>
                <a:cubicBezTo>
                  <a:pt x="4453833" y="5829792"/>
                  <a:pt x="4448767" y="5820933"/>
                  <a:pt x="4443700" y="5810810"/>
                </a:cubicBezTo>
                <a:cubicBezTo>
                  <a:pt x="4526037" y="5727292"/>
                  <a:pt x="4636244" y="5708311"/>
                  <a:pt x="4737582" y="5674145"/>
                </a:cubicBezTo>
                <a:cubicBezTo>
                  <a:pt x="4756583" y="5700718"/>
                  <a:pt x="4762916" y="5705780"/>
                  <a:pt x="4776851" y="5695657"/>
                </a:cubicBezTo>
                <a:cubicBezTo>
                  <a:pt x="4790785" y="5686799"/>
                  <a:pt x="4811053" y="5688064"/>
                  <a:pt x="4819920" y="5671614"/>
                </a:cubicBezTo>
                <a:cubicBezTo>
                  <a:pt x="4821187" y="5670349"/>
                  <a:pt x="4819920" y="5666552"/>
                  <a:pt x="4818653" y="5661490"/>
                </a:cubicBezTo>
                <a:cubicBezTo>
                  <a:pt x="4805986" y="5666552"/>
                  <a:pt x="4794586" y="5671614"/>
                  <a:pt x="4783184" y="5676676"/>
                </a:cubicBezTo>
                <a:cubicBezTo>
                  <a:pt x="4771784" y="5680472"/>
                  <a:pt x="4760383" y="5685533"/>
                  <a:pt x="4750249" y="5669083"/>
                </a:cubicBezTo>
                <a:cubicBezTo>
                  <a:pt x="4822453" y="5646305"/>
                  <a:pt x="4892123" y="5624793"/>
                  <a:pt x="4960527" y="5603281"/>
                </a:cubicBezTo>
                <a:cubicBezTo>
                  <a:pt x="4989662" y="5645040"/>
                  <a:pt x="4994729" y="5647571"/>
                  <a:pt x="5023864" y="5642509"/>
                </a:cubicBezTo>
                <a:cubicBezTo>
                  <a:pt x="5022597" y="5638713"/>
                  <a:pt x="5020063" y="5633651"/>
                  <a:pt x="5016263" y="5624793"/>
                </a:cubicBezTo>
                <a:cubicBezTo>
                  <a:pt x="5036531" y="5633651"/>
                  <a:pt x="5050465" y="5641244"/>
                  <a:pt x="5066933" y="5647571"/>
                </a:cubicBezTo>
                <a:cubicBezTo>
                  <a:pt x="5065666" y="5626058"/>
                  <a:pt x="5065666" y="5626058"/>
                  <a:pt x="5087200" y="5602016"/>
                </a:cubicBezTo>
                <a:cubicBezTo>
                  <a:pt x="5071999" y="5594423"/>
                  <a:pt x="5063133" y="5603281"/>
                  <a:pt x="5054265" y="5610874"/>
                </a:cubicBezTo>
                <a:cubicBezTo>
                  <a:pt x="5044131" y="5620997"/>
                  <a:pt x="5035265" y="5622262"/>
                  <a:pt x="5027664" y="5609608"/>
                </a:cubicBezTo>
                <a:cubicBezTo>
                  <a:pt x="5037798" y="5588096"/>
                  <a:pt x="5055532" y="5581769"/>
                  <a:pt x="5074533" y="5575442"/>
                </a:cubicBezTo>
                <a:cubicBezTo>
                  <a:pt x="5270877" y="5515967"/>
                  <a:pt x="5469754" y="5472942"/>
                  <a:pt x="5672431" y="5438777"/>
                </a:cubicBezTo>
                <a:cubicBezTo>
                  <a:pt x="5701566" y="5433714"/>
                  <a:pt x="5731968" y="5429918"/>
                  <a:pt x="5758569" y="5426122"/>
                </a:cubicBezTo>
                <a:cubicBezTo>
                  <a:pt x="5763635" y="5448900"/>
                  <a:pt x="5767436" y="5467881"/>
                  <a:pt x="5769969" y="5484332"/>
                </a:cubicBezTo>
                <a:cubicBezTo>
                  <a:pt x="5788971" y="5475474"/>
                  <a:pt x="5805438" y="5469146"/>
                  <a:pt x="5825705" y="5460288"/>
                </a:cubicBezTo>
                <a:cubicBezTo>
                  <a:pt x="5806705" y="5457758"/>
                  <a:pt x="5790237" y="5455227"/>
                  <a:pt x="5773770" y="5452696"/>
                </a:cubicBezTo>
                <a:cubicBezTo>
                  <a:pt x="5776304" y="5440042"/>
                  <a:pt x="5778837" y="5429918"/>
                  <a:pt x="5781370" y="5417264"/>
                </a:cubicBezTo>
                <a:cubicBezTo>
                  <a:pt x="5987847" y="5375505"/>
                  <a:pt x="6193059" y="5333747"/>
                  <a:pt x="6400803" y="5291988"/>
                </a:cubicBezTo>
                <a:cubicBezTo>
                  <a:pt x="6399536" y="5303376"/>
                  <a:pt x="6398269" y="5316030"/>
                  <a:pt x="6397002" y="5329951"/>
                </a:cubicBezTo>
                <a:cubicBezTo>
                  <a:pt x="6414736" y="5324889"/>
                  <a:pt x="6433738" y="5326154"/>
                  <a:pt x="6446405" y="5310969"/>
                </a:cubicBezTo>
                <a:cubicBezTo>
                  <a:pt x="6451472" y="5316030"/>
                  <a:pt x="6456539" y="5322358"/>
                  <a:pt x="6461606" y="5328685"/>
                </a:cubicBezTo>
                <a:cubicBezTo>
                  <a:pt x="6502141" y="5308438"/>
                  <a:pt x="6502141" y="5308438"/>
                  <a:pt x="6495808" y="5291988"/>
                </a:cubicBezTo>
                <a:cubicBezTo>
                  <a:pt x="6479340" y="5304642"/>
                  <a:pt x="6462873" y="5303376"/>
                  <a:pt x="6445139" y="5295784"/>
                </a:cubicBezTo>
                <a:cubicBezTo>
                  <a:pt x="6442605" y="5293253"/>
                  <a:pt x="6437538" y="5294519"/>
                  <a:pt x="6433738" y="5294519"/>
                </a:cubicBezTo>
                <a:cubicBezTo>
                  <a:pt x="6429938" y="5290722"/>
                  <a:pt x="6424871" y="5285661"/>
                  <a:pt x="6418537" y="5279333"/>
                </a:cubicBezTo>
                <a:cubicBezTo>
                  <a:pt x="6438804" y="5273006"/>
                  <a:pt x="6457806" y="5265414"/>
                  <a:pt x="6476806" y="5260352"/>
                </a:cubicBezTo>
                <a:cubicBezTo>
                  <a:pt x="6542677" y="5238840"/>
                  <a:pt x="6609814" y="5219859"/>
                  <a:pt x="6676951" y="5195815"/>
                </a:cubicBezTo>
                <a:cubicBezTo>
                  <a:pt x="6727620" y="5179365"/>
                  <a:pt x="6774489" y="5152791"/>
                  <a:pt x="6815024" y="5116094"/>
                </a:cubicBezTo>
                <a:cubicBezTo>
                  <a:pt x="6827692" y="5103440"/>
                  <a:pt x="6839093" y="5089521"/>
                  <a:pt x="6850493" y="5078131"/>
                </a:cubicBezTo>
                <a:cubicBezTo>
                  <a:pt x="6840359" y="5059151"/>
                  <a:pt x="6823891" y="5052824"/>
                  <a:pt x="6809957" y="5046496"/>
                </a:cubicBezTo>
                <a:cubicBezTo>
                  <a:pt x="6796023" y="5041434"/>
                  <a:pt x="6784623" y="5033842"/>
                  <a:pt x="6771956" y="5027515"/>
                </a:cubicBezTo>
                <a:cubicBezTo>
                  <a:pt x="6769422" y="5026250"/>
                  <a:pt x="6769422" y="5022453"/>
                  <a:pt x="6768155" y="5021188"/>
                </a:cubicBezTo>
                <a:cubicBezTo>
                  <a:pt x="6771956" y="5017392"/>
                  <a:pt x="6777023" y="5014861"/>
                  <a:pt x="6780822" y="5012330"/>
                </a:cubicBezTo>
                <a:cubicBezTo>
                  <a:pt x="6777023" y="4997145"/>
                  <a:pt x="6758021" y="4992083"/>
                  <a:pt x="6764355" y="4975633"/>
                </a:cubicBezTo>
                <a:cubicBezTo>
                  <a:pt x="6798556" y="4969305"/>
                  <a:pt x="6811224" y="5007268"/>
                  <a:pt x="6844160" y="5007268"/>
                </a:cubicBezTo>
                <a:cubicBezTo>
                  <a:pt x="6837825" y="4990818"/>
                  <a:pt x="6834026" y="4975633"/>
                  <a:pt x="6828958" y="4960447"/>
                </a:cubicBezTo>
                <a:cubicBezTo>
                  <a:pt x="6815024" y="4960447"/>
                  <a:pt x="6801090" y="4959182"/>
                  <a:pt x="6787156" y="4960447"/>
                </a:cubicBezTo>
                <a:cubicBezTo>
                  <a:pt x="6785889" y="4960447"/>
                  <a:pt x="6784623" y="4960447"/>
                  <a:pt x="6783356" y="4960447"/>
                </a:cubicBezTo>
                <a:cubicBezTo>
                  <a:pt x="6754222" y="4961713"/>
                  <a:pt x="6741553" y="4979429"/>
                  <a:pt x="6742821" y="5011065"/>
                </a:cubicBezTo>
                <a:cubicBezTo>
                  <a:pt x="6428671" y="4900973"/>
                  <a:pt x="6114521" y="4799739"/>
                  <a:pt x="5785170" y="4756715"/>
                </a:cubicBezTo>
                <a:cubicBezTo>
                  <a:pt x="5788971" y="4738999"/>
                  <a:pt x="5801638" y="4725079"/>
                  <a:pt x="5790237" y="4704833"/>
                </a:cubicBezTo>
                <a:cubicBezTo>
                  <a:pt x="5766169" y="4712425"/>
                  <a:pt x="5742102" y="4720018"/>
                  <a:pt x="5712966" y="4730141"/>
                </a:cubicBezTo>
                <a:cubicBezTo>
                  <a:pt x="5724367" y="4736468"/>
                  <a:pt x="5730701" y="4738999"/>
                  <a:pt x="5735767" y="4742796"/>
                </a:cubicBezTo>
                <a:cubicBezTo>
                  <a:pt x="5706633" y="4742796"/>
                  <a:pt x="5678764" y="4737733"/>
                  <a:pt x="5649630" y="4736468"/>
                </a:cubicBezTo>
                <a:cubicBezTo>
                  <a:pt x="5517890" y="4731406"/>
                  <a:pt x="5387416" y="4722549"/>
                  <a:pt x="5255676" y="4721283"/>
                </a:cubicBezTo>
                <a:cubicBezTo>
                  <a:pt x="5068200" y="4721283"/>
                  <a:pt x="4879457" y="4727610"/>
                  <a:pt x="4690713" y="4728875"/>
                </a:cubicBezTo>
                <a:cubicBezTo>
                  <a:pt x="4576707" y="4730141"/>
                  <a:pt x="4461435" y="4727610"/>
                  <a:pt x="4346162" y="4726345"/>
                </a:cubicBezTo>
                <a:cubicBezTo>
                  <a:pt x="4336027" y="4726345"/>
                  <a:pt x="4325894" y="4725079"/>
                  <a:pt x="4317027" y="4723814"/>
                </a:cubicBezTo>
                <a:cubicBezTo>
                  <a:pt x="4309427" y="4693444"/>
                  <a:pt x="4342362" y="4690913"/>
                  <a:pt x="4348695" y="4671932"/>
                </a:cubicBezTo>
                <a:cubicBezTo>
                  <a:pt x="4333494" y="4664340"/>
                  <a:pt x="4320827" y="4656746"/>
                  <a:pt x="4308160" y="4649154"/>
                </a:cubicBezTo>
                <a:cubicBezTo>
                  <a:pt x="4279024" y="4674463"/>
                  <a:pt x="4289158" y="4702302"/>
                  <a:pt x="4303093" y="4731406"/>
                </a:cubicBezTo>
                <a:cubicBezTo>
                  <a:pt x="4267624" y="4740265"/>
                  <a:pt x="4235956" y="4738999"/>
                  <a:pt x="4203021" y="4735202"/>
                </a:cubicBezTo>
                <a:cubicBezTo>
                  <a:pt x="4143484" y="4728875"/>
                  <a:pt x="4087748" y="4708629"/>
                  <a:pt x="4042145" y="4665605"/>
                </a:cubicBezTo>
                <a:cubicBezTo>
                  <a:pt x="4028212" y="4652950"/>
                  <a:pt x="4019345" y="4633969"/>
                  <a:pt x="4002877" y="4626377"/>
                </a:cubicBezTo>
                <a:cubicBezTo>
                  <a:pt x="3987677" y="4617518"/>
                  <a:pt x="3966142" y="4618784"/>
                  <a:pt x="3947140" y="4614988"/>
                </a:cubicBezTo>
                <a:cubicBezTo>
                  <a:pt x="3944607" y="4614988"/>
                  <a:pt x="3943341" y="4614988"/>
                  <a:pt x="3940807" y="4614988"/>
                </a:cubicBezTo>
                <a:cubicBezTo>
                  <a:pt x="3915473" y="4611191"/>
                  <a:pt x="3888871" y="4608661"/>
                  <a:pt x="3862269" y="4604864"/>
                </a:cubicBezTo>
                <a:cubicBezTo>
                  <a:pt x="3861003" y="4596007"/>
                  <a:pt x="3859736" y="4585884"/>
                  <a:pt x="3858470" y="4575760"/>
                </a:cubicBezTo>
                <a:cubicBezTo>
                  <a:pt x="3826801" y="4582087"/>
                  <a:pt x="3797666" y="4592211"/>
                  <a:pt x="3771065" y="4606130"/>
                </a:cubicBezTo>
                <a:cubicBezTo>
                  <a:pt x="3738130" y="4625112"/>
                  <a:pt x="3703928" y="4645358"/>
                  <a:pt x="3670993" y="4664340"/>
                </a:cubicBezTo>
                <a:cubicBezTo>
                  <a:pt x="3657059" y="4671932"/>
                  <a:pt x="3644392" y="4680790"/>
                  <a:pt x="3625391" y="4678259"/>
                </a:cubicBezTo>
                <a:cubicBezTo>
                  <a:pt x="3620324" y="4676994"/>
                  <a:pt x="3612723" y="4683321"/>
                  <a:pt x="3608923" y="4684586"/>
                </a:cubicBezTo>
                <a:cubicBezTo>
                  <a:pt x="3606390" y="4697240"/>
                  <a:pt x="3606390" y="4712425"/>
                  <a:pt x="3601323" y="4716222"/>
                </a:cubicBezTo>
                <a:cubicBezTo>
                  <a:pt x="3577254" y="4730141"/>
                  <a:pt x="3555720" y="4749123"/>
                  <a:pt x="3525318" y="4746592"/>
                </a:cubicBezTo>
                <a:cubicBezTo>
                  <a:pt x="3493650" y="4745326"/>
                  <a:pt x="3460716" y="4741530"/>
                  <a:pt x="3427780" y="4737733"/>
                </a:cubicBezTo>
                <a:cubicBezTo>
                  <a:pt x="3384711" y="4732672"/>
                  <a:pt x="3340376" y="4726345"/>
                  <a:pt x="3296041" y="4736468"/>
                </a:cubicBezTo>
                <a:cubicBezTo>
                  <a:pt x="3275772" y="4741530"/>
                  <a:pt x="3256772" y="4747857"/>
                  <a:pt x="3232703" y="4754184"/>
                </a:cubicBezTo>
                <a:cubicBezTo>
                  <a:pt x="3228903" y="4742796"/>
                  <a:pt x="3223837" y="4730141"/>
                  <a:pt x="3223837" y="4718752"/>
                </a:cubicBezTo>
                <a:cubicBezTo>
                  <a:pt x="3223837" y="4703568"/>
                  <a:pt x="3227636" y="4687117"/>
                  <a:pt x="3232703" y="4670667"/>
                </a:cubicBezTo>
                <a:cubicBezTo>
                  <a:pt x="3239037" y="4647889"/>
                  <a:pt x="3244104" y="4625112"/>
                  <a:pt x="3223837" y="4607395"/>
                </a:cubicBezTo>
                <a:cubicBezTo>
                  <a:pt x="3228903" y="4583353"/>
                  <a:pt x="3254238" y="4565636"/>
                  <a:pt x="3235237" y="4537797"/>
                </a:cubicBezTo>
                <a:cubicBezTo>
                  <a:pt x="3213703" y="4542859"/>
                  <a:pt x="3193434" y="4547921"/>
                  <a:pt x="3171900" y="4554248"/>
                </a:cubicBezTo>
                <a:cubicBezTo>
                  <a:pt x="3150366" y="4561840"/>
                  <a:pt x="3128831" y="4569433"/>
                  <a:pt x="3107297" y="4575760"/>
                </a:cubicBezTo>
                <a:cubicBezTo>
                  <a:pt x="3089563" y="4560575"/>
                  <a:pt x="3114897" y="4545390"/>
                  <a:pt x="3107297" y="4531470"/>
                </a:cubicBezTo>
                <a:cubicBezTo>
                  <a:pt x="3033826" y="4517551"/>
                  <a:pt x="3026226" y="4513755"/>
                  <a:pt x="3024959" y="4483384"/>
                </a:cubicBezTo>
                <a:cubicBezTo>
                  <a:pt x="3035093" y="4487180"/>
                  <a:pt x="3045227" y="4490977"/>
                  <a:pt x="3055361" y="4494773"/>
                </a:cubicBezTo>
                <a:cubicBezTo>
                  <a:pt x="3056628" y="4493507"/>
                  <a:pt x="3057894" y="4492242"/>
                  <a:pt x="3059161" y="4489711"/>
                </a:cubicBezTo>
                <a:cubicBezTo>
                  <a:pt x="3051560" y="4482119"/>
                  <a:pt x="3043960" y="4474527"/>
                  <a:pt x="3037627" y="4465668"/>
                </a:cubicBezTo>
                <a:cubicBezTo>
                  <a:pt x="3030026" y="4456810"/>
                  <a:pt x="3024959" y="4447952"/>
                  <a:pt x="3018625" y="4436564"/>
                </a:cubicBezTo>
                <a:cubicBezTo>
                  <a:pt x="3013558" y="4436564"/>
                  <a:pt x="3007225" y="4436564"/>
                  <a:pt x="2999625" y="4436564"/>
                </a:cubicBezTo>
                <a:cubicBezTo>
                  <a:pt x="2983157" y="4408724"/>
                  <a:pt x="2983157" y="4378354"/>
                  <a:pt x="2993291" y="4347984"/>
                </a:cubicBezTo>
                <a:cubicBezTo>
                  <a:pt x="3003425" y="4318880"/>
                  <a:pt x="3017359" y="4289775"/>
                  <a:pt x="3030026" y="4260670"/>
                </a:cubicBezTo>
                <a:cubicBezTo>
                  <a:pt x="3052827" y="4211319"/>
                  <a:pt x="3070561" y="4160702"/>
                  <a:pt x="3051560" y="4106289"/>
                </a:cubicBezTo>
                <a:cubicBezTo>
                  <a:pt x="3060427" y="4097431"/>
                  <a:pt x="3068028" y="4088573"/>
                  <a:pt x="3075628" y="4080981"/>
                </a:cubicBezTo>
                <a:cubicBezTo>
                  <a:pt x="3102230" y="4086042"/>
                  <a:pt x="3113630" y="4080981"/>
                  <a:pt x="3121230" y="4059468"/>
                </a:cubicBezTo>
                <a:cubicBezTo>
                  <a:pt x="3130098" y="4036690"/>
                  <a:pt x="3125031" y="4018975"/>
                  <a:pt x="3107297" y="4010117"/>
                </a:cubicBezTo>
                <a:cubicBezTo>
                  <a:pt x="3104763" y="4029098"/>
                  <a:pt x="3100963" y="4048080"/>
                  <a:pt x="3095896" y="4070857"/>
                </a:cubicBezTo>
                <a:cubicBezTo>
                  <a:pt x="3089563" y="4063264"/>
                  <a:pt x="3081962" y="4059468"/>
                  <a:pt x="3081962" y="4054407"/>
                </a:cubicBezTo>
                <a:cubicBezTo>
                  <a:pt x="3083229" y="4020240"/>
                  <a:pt x="3089563" y="3986074"/>
                  <a:pt x="3113630" y="3959500"/>
                </a:cubicBezTo>
                <a:cubicBezTo>
                  <a:pt x="3127565" y="3944315"/>
                  <a:pt x="3135165" y="3929130"/>
                  <a:pt x="3132632" y="3910149"/>
                </a:cubicBezTo>
                <a:cubicBezTo>
                  <a:pt x="3127565" y="3883574"/>
                  <a:pt x="3137698" y="3862063"/>
                  <a:pt x="3151632" y="3840550"/>
                </a:cubicBezTo>
                <a:cubicBezTo>
                  <a:pt x="3159233" y="3826631"/>
                  <a:pt x="3168100" y="3811446"/>
                  <a:pt x="3174434" y="3797526"/>
                </a:cubicBezTo>
                <a:cubicBezTo>
                  <a:pt x="3179501" y="3784872"/>
                  <a:pt x="3182034" y="3770953"/>
                  <a:pt x="3187101" y="3755767"/>
                </a:cubicBezTo>
                <a:cubicBezTo>
                  <a:pt x="3155433" y="3748175"/>
                  <a:pt x="3128831" y="3762094"/>
                  <a:pt x="3099697" y="3762094"/>
                </a:cubicBezTo>
                <a:cubicBezTo>
                  <a:pt x="3100963" y="3753237"/>
                  <a:pt x="3102230" y="3746910"/>
                  <a:pt x="3104763" y="3739317"/>
                </a:cubicBezTo>
                <a:cubicBezTo>
                  <a:pt x="3093363" y="3731724"/>
                  <a:pt x="3081962" y="3724132"/>
                  <a:pt x="3066761" y="3714009"/>
                </a:cubicBezTo>
                <a:cubicBezTo>
                  <a:pt x="3076896" y="3711478"/>
                  <a:pt x="3080695" y="3711478"/>
                  <a:pt x="3084495" y="3708947"/>
                </a:cubicBezTo>
                <a:cubicBezTo>
                  <a:pt x="3088296" y="3707682"/>
                  <a:pt x="3092096" y="3703885"/>
                  <a:pt x="3094630" y="3701355"/>
                </a:cubicBezTo>
                <a:cubicBezTo>
                  <a:pt x="3065495" y="3707682"/>
                  <a:pt x="3032560" y="3703885"/>
                  <a:pt x="3014826" y="3735521"/>
                </a:cubicBezTo>
                <a:cubicBezTo>
                  <a:pt x="3018625" y="3740583"/>
                  <a:pt x="3022426" y="3744379"/>
                  <a:pt x="3026226" y="3749440"/>
                </a:cubicBezTo>
                <a:cubicBezTo>
                  <a:pt x="3032560" y="3744379"/>
                  <a:pt x="3038893" y="3740583"/>
                  <a:pt x="3041426" y="3738052"/>
                </a:cubicBezTo>
                <a:cubicBezTo>
                  <a:pt x="3056628" y="3740583"/>
                  <a:pt x="3068028" y="3741848"/>
                  <a:pt x="3080695" y="3743113"/>
                </a:cubicBezTo>
                <a:cubicBezTo>
                  <a:pt x="3079429" y="3759563"/>
                  <a:pt x="3076896" y="3773484"/>
                  <a:pt x="3055361" y="3778545"/>
                </a:cubicBezTo>
                <a:cubicBezTo>
                  <a:pt x="3012292" y="3788668"/>
                  <a:pt x="2967956" y="3800057"/>
                  <a:pt x="2924888" y="3811446"/>
                </a:cubicBezTo>
                <a:cubicBezTo>
                  <a:pt x="2917287" y="3812712"/>
                  <a:pt x="2908420" y="3813977"/>
                  <a:pt x="2899553" y="3815242"/>
                </a:cubicBezTo>
                <a:cubicBezTo>
                  <a:pt x="2895752" y="3800057"/>
                  <a:pt x="2899553" y="3791199"/>
                  <a:pt x="2910953" y="3787403"/>
                </a:cubicBezTo>
                <a:cubicBezTo>
                  <a:pt x="2919820" y="3783607"/>
                  <a:pt x="2931221" y="3782341"/>
                  <a:pt x="2941355" y="3782341"/>
                </a:cubicBezTo>
                <a:cubicBezTo>
                  <a:pt x="2951488" y="3782341"/>
                  <a:pt x="2961622" y="3784872"/>
                  <a:pt x="2971757" y="3776014"/>
                </a:cubicBezTo>
                <a:cubicBezTo>
                  <a:pt x="2955289" y="3762094"/>
                  <a:pt x="2938821" y="3762094"/>
                  <a:pt x="2921087" y="3763360"/>
                </a:cubicBezTo>
                <a:cubicBezTo>
                  <a:pt x="2884352" y="3764625"/>
                  <a:pt x="2878018" y="3773484"/>
                  <a:pt x="2885619" y="3808916"/>
                </a:cubicBezTo>
                <a:cubicBezTo>
                  <a:pt x="2885619" y="3812712"/>
                  <a:pt x="2885619" y="3816508"/>
                  <a:pt x="2886886" y="3822835"/>
                </a:cubicBezTo>
                <a:cubicBezTo>
                  <a:pt x="2828615" y="3832958"/>
                  <a:pt x="2774146" y="3851940"/>
                  <a:pt x="2718410" y="3862063"/>
                </a:cubicBezTo>
                <a:cubicBezTo>
                  <a:pt x="2717143" y="3859532"/>
                  <a:pt x="2715876" y="3858267"/>
                  <a:pt x="2714609" y="3855736"/>
                </a:cubicBezTo>
                <a:cubicBezTo>
                  <a:pt x="2720943" y="3844346"/>
                  <a:pt x="2727277" y="3831693"/>
                  <a:pt x="2734878" y="3820304"/>
                </a:cubicBezTo>
                <a:cubicBezTo>
                  <a:pt x="2732344" y="3817773"/>
                  <a:pt x="2731077" y="3816508"/>
                  <a:pt x="2728543" y="3815242"/>
                </a:cubicBezTo>
                <a:cubicBezTo>
                  <a:pt x="2719676" y="3825366"/>
                  <a:pt x="2710809" y="3835489"/>
                  <a:pt x="2701942" y="3846878"/>
                </a:cubicBezTo>
                <a:cubicBezTo>
                  <a:pt x="2686741" y="3835489"/>
                  <a:pt x="2696875" y="3812712"/>
                  <a:pt x="2674074" y="3810181"/>
                </a:cubicBezTo>
                <a:cubicBezTo>
                  <a:pt x="2663940" y="3838020"/>
                  <a:pt x="2693075" y="3848144"/>
                  <a:pt x="2701942" y="3864594"/>
                </a:cubicBezTo>
                <a:cubicBezTo>
                  <a:pt x="2643673" y="3881044"/>
                  <a:pt x="2586669" y="3896229"/>
                  <a:pt x="2529666" y="3912679"/>
                </a:cubicBezTo>
                <a:cubicBezTo>
                  <a:pt x="2481530" y="3925334"/>
                  <a:pt x="2433395" y="3937988"/>
                  <a:pt x="2383992" y="3924068"/>
                </a:cubicBezTo>
                <a:cubicBezTo>
                  <a:pt x="2375125" y="3931661"/>
                  <a:pt x="2385259" y="3950642"/>
                  <a:pt x="2366258" y="3949377"/>
                </a:cubicBezTo>
                <a:cubicBezTo>
                  <a:pt x="2358658" y="3941784"/>
                  <a:pt x="2352324" y="3934192"/>
                  <a:pt x="2343457" y="3925334"/>
                </a:cubicBezTo>
                <a:cubicBezTo>
                  <a:pt x="2338390" y="3937988"/>
                  <a:pt x="2348524" y="3955704"/>
                  <a:pt x="2329523" y="3958234"/>
                </a:cubicBezTo>
                <a:cubicBezTo>
                  <a:pt x="2301655" y="3934192"/>
                  <a:pt x="2294054" y="3932927"/>
                  <a:pt x="2258586" y="3941784"/>
                </a:cubicBezTo>
                <a:cubicBezTo>
                  <a:pt x="2240852" y="3945580"/>
                  <a:pt x="2223117" y="3953173"/>
                  <a:pt x="2205383" y="3954438"/>
                </a:cubicBezTo>
                <a:cubicBezTo>
                  <a:pt x="2143313" y="3963297"/>
                  <a:pt x="2079976" y="3970889"/>
                  <a:pt x="2016640" y="3977216"/>
                </a:cubicBezTo>
                <a:cubicBezTo>
                  <a:pt x="1950769" y="3983543"/>
                  <a:pt x="1883632" y="3987339"/>
                  <a:pt x="1816495" y="3992401"/>
                </a:cubicBezTo>
                <a:cubicBezTo>
                  <a:pt x="1779761" y="3996197"/>
                  <a:pt x="1744291" y="4002525"/>
                  <a:pt x="1708823" y="4006321"/>
                </a:cubicBezTo>
                <a:cubicBezTo>
                  <a:pt x="1696156" y="3979747"/>
                  <a:pt x="1684755" y="3975951"/>
                  <a:pt x="1648020" y="3989870"/>
                </a:cubicBezTo>
                <a:cubicBezTo>
                  <a:pt x="1640420" y="4013913"/>
                  <a:pt x="1668288" y="4007586"/>
                  <a:pt x="1674622" y="4021506"/>
                </a:cubicBezTo>
                <a:cubicBezTo>
                  <a:pt x="1621419" y="4039221"/>
                  <a:pt x="1565683" y="4045549"/>
                  <a:pt x="1508680" y="4050611"/>
                </a:cubicBezTo>
                <a:cubicBezTo>
                  <a:pt x="1513746" y="4037956"/>
                  <a:pt x="1516280" y="4029098"/>
                  <a:pt x="1520080" y="4020240"/>
                </a:cubicBezTo>
                <a:cubicBezTo>
                  <a:pt x="1507412" y="4017710"/>
                  <a:pt x="1497279" y="4016444"/>
                  <a:pt x="1488412" y="4015179"/>
                </a:cubicBezTo>
                <a:cubicBezTo>
                  <a:pt x="1487145" y="4012648"/>
                  <a:pt x="1487145" y="4010117"/>
                  <a:pt x="1487145" y="4008852"/>
                </a:cubicBezTo>
                <a:cubicBezTo>
                  <a:pt x="1559349" y="3978482"/>
                  <a:pt x="1639153" y="3978482"/>
                  <a:pt x="1713890" y="3959500"/>
                </a:cubicBezTo>
                <a:cubicBezTo>
                  <a:pt x="1716423" y="3944315"/>
                  <a:pt x="1717691" y="3932927"/>
                  <a:pt x="1720224" y="3920272"/>
                </a:cubicBezTo>
                <a:cubicBezTo>
                  <a:pt x="1688556" y="3901291"/>
                  <a:pt x="1656887" y="3886106"/>
                  <a:pt x="1620152" y="3888637"/>
                </a:cubicBezTo>
                <a:cubicBezTo>
                  <a:pt x="1616352" y="3878513"/>
                  <a:pt x="1610019" y="3870288"/>
                  <a:pt x="1604793" y="3861746"/>
                </a:cubicBezTo>
                <a:lnTo>
                  <a:pt x="1596638" y="3834787"/>
                </a:lnTo>
                <a:lnTo>
                  <a:pt x="1597350" y="3834223"/>
                </a:lnTo>
                <a:lnTo>
                  <a:pt x="1598617" y="3831693"/>
                </a:lnTo>
                <a:lnTo>
                  <a:pt x="1631553" y="3815242"/>
                </a:lnTo>
                <a:cubicBezTo>
                  <a:pt x="1642953" y="3808916"/>
                  <a:pt x="1644220" y="3800057"/>
                  <a:pt x="1630286" y="3787403"/>
                </a:cubicBezTo>
                <a:cubicBezTo>
                  <a:pt x="1622686" y="3797526"/>
                  <a:pt x="1613818" y="3806384"/>
                  <a:pt x="1606218" y="3816508"/>
                </a:cubicBezTo>
                <a:lnTo>
                  <a:pt x="1598617" y="3831693"/>
                </a:lnTo>
                <a:lnTo>
                  <a:pt x="1596084" y="3832958"/>
                </a:lnTo>
                <a:lnTo>
                  <a:pt x="1596638" y="3834787"/>
                </a:lnTo>
                <a:lnTo>
                  <a:pt x="1573283" y="3853205"/>
                </a:lnTo>
                <a:cubicBezTo>
                  <a:pt x="1542882" y="3838020"/>
                  <a:pt x="1537815" y="3839285"/>
                  <a:pt x="1532748" y="3868390"/>
                </a:cubicBezTo>
                <a:cubicBezTo>
                  <a:pt x="1560616" y="3851940"/>
                  <a:pt x="1579616" y="3864594"/>
                  <a:pt x="1599885" y="3884840"/>
                </a:cubicBezTo>
                <a:cubicBezTo>
                  <a:pt x="1583417" y="3894964"/>
                  <a:pt x="1572016" y="3911414"/>
                  <a:pt x="1549215" y="3911414"/>
                </a:cubicBezTo>
                <a:cubicBezTo>
                  <a:pt x="1550482" y="3902556"/>
                  <a:pt x="1551748" y="3894964"/>
                  <a:pt x="1551748" y="3888637"/>
                </a:cubicBezTo>
                <a:cubicBezTo>
                  <a:pt x="1513746" y="3878513"/>
                  <a:pt x="1513746" y="3878513"/>
                  <a:pt x="1507412" y="3836754"/>
                </a:cubicBezTo>
                <a:cubicBezTo>
                  <a:pt x="1528947" y="3830427"/>
                  <a:pt x="1559349" y="3843081"/>
                  <a:pt x="1570750" y="3805118"/>
                </a:cubicBezTo>
                <a:cubicBezTo>
                  <a:pt x="1539081" y="3811446"/>
                  <a:pt x="1511213" y="3816508"/>
                  <a:pt x="1483345" y="3821569"/>
                </a:cubicBezTo>
                <a:cubicBezTo>
                  <a:pt x="1475745" y="3846878"/>
                  <a:pt x="1512479" y="3858267"/>
                  <a:pt x="1502346" y="3887372"/>
                </a:cubicBezTo>
                <a:cubicBezTo>
                  <a:pt x="1480812" y="3884840"/>
                  <a:pt x="1459277" y="3882309"/>
                  <a:pt x="1436476" y="3881044"/>
                </a:cubicBezTo>
                <a:cubicBezTo>
                  <a:pt x="1414941" y="3881044"/>
                  <a:pt x="1393407" y="3882309"/>
                  <a:pt x="1371872" y="3882309"/>
                </a:cubicBezTo>
                <a:cubicBezTo>
                  <a:pt x="1361738" y="3882309"/>
                  <a:pt x="1351605" y="3881044"/>
                  <a:pt x="1341471" y="3879778"/>
                </a:cubicBezTo>
                <a:cubicBezTo>
                  <a:pt x="1323737" y="3877248"/>
                  <a:pt x="1304735" y="3870921"/>
                  <a:pt x="1288268" y="3874717"/>
                </a:cubicBezTo>
                <a:cubicBezTo>
                  <a:pt x="1261667" y="3878513"/>
                  <a:pt x="1236332" y="3887372"/>
                  <a:pt x="1235065" y="3921537"/>
                </a:cubicBezTo>
                <a:cubicBezTo>
                  <a:pt x="1235065" y="3924068"/>
                  <a:pt x="1232531" y="3927865"/>
                  <a:pt x="1229998" y="3930396"/>
                </a:cubicBezTo>
                <a:cubicBezTo>
                  <a:pt x="1219864" y="3940519"/>
                  <a:pt x="1208464" y="3949377"/>
                  <a:pt x="1197063" y="3958234"/>
                </a:cubicBezTo>
                <a:cubicBezTo>
                  <a:pt x="1164128" y="3939253"/>
                  <a:pt x="1178063" y="3908883"/>
                  <a:pt x="1179329" y="3881044"/>
                </a:cubicBezTo>
                <a:cubicBezTo>
                  <a:pt x="1140060" y="3902556"/>
                  <a:pt x="1134993" y="3911414"/>
                  <a:pt x="1140060" y="3936723"/>
                </a:cubicBezTo>
                <a:cubicBezTo>
                  <a:pt x="1145127" y="3926600"/>
                  <a:pt x="1150194" y="3917741"/>
                  <a:pt x="1156528" y="3903822"/>
                </a:cubicBezTo>
                <a:cubicBezTo>
                  <a:pt x="1162861" y="3920272"/>
                  <a:pt x="1166662" y="3931661"/>
                  <a:pt x="1171729" y="3943050"/>
                </a:cubicBezTo>
                <a:cubicBezTo>
                  <a:pt x="1174262" y="3951907"/>
                  <a:pt x="1176796" y="3963297"/>
                  <a:pt x="1184396" y="3968358"/>
                </a:cubicBezTo>
                <a:cubicBezTo>
                  <a:pt x="1200864" y="3979747"/>
                  <a:pt x="1208464" y="3997462"/>
                  <a:pt x="1217331" y="4013913"/>
                </a:cubicBezTo>
                <a:cubicBezTo>
                  <a:pt x="1223665" y="4025302"/>
                  <a:pt x="1232531" y="4030363"/>
                  <a:pt x="1245199" y="4029098"/>
                </a:cubicBezTo>
                <a:cubicBezTo>
                  <a:pt x="1273067" y="4027833"/>
                  <a:pt x="1300936" y="4029098"/>
                  <a:pt x="1328803" y="4024036"/>
                </a:cubicBezTo>
                <a:cubicBezTo>
                  <a:pt x="1373139" y="4016444"/>
                  <a:pt x="1416208" y="4006321"/>
                  <a:pt x="1463077" y="3996197"/>
                </a:cubicBezTo>
                <a:cubicBezTo>
                  <a:pt x="1466877" y="4013913"/>
                  <a:pt x="1470678" y="4032894"/>
                  <a:pt x="1474477" y="4054407"/>
                </a:cubicBezTo>
                <a:cubicBezTo>
                  <a:pt x="1452944" y="4054407"/>
                  <a:pt x="1452944" y="4070857"/>
                  <a:pt x="1449143" y="4086042"/>
                </a:cubicBezTo>
                <a:cubicBezTo>
                  <a:pt x="1384539" y="4069591"/>
                  <a:pt x="1321203" y="4080981"/>
                  <a:pt x="1257866" y="4089839"/>
                </a:cubicBezTo>
                <a:cubicBezTo>
                  <a:pt x="1231265" y="4092369"/>
                  <a:pt x="1205931" y="4094900"/>
                  <a:pt x="1180595" y="4097431"/>
                </a:cubicBezTo>
                <a:cubicBezTo>
                  <a:pt x="1153995" y="4098696"/>
                  <a:pt x="1132460" y="4083512"/>
                  <a:pt x="1128660" y="4058203"/>
                </a:cubicBezTo>
                <a:cubicBezTo>
                  <a:pt x="1124859" y="4031629"/>
                  <a:pt x="1114726" y="4013913"/>
                  <a:pt x="1085590" y="4005056"/>
                </a:cubicBezTo>
                <a:cubicBezTo>
                  <a:pt x="1093191" y="3984808"/>
                  <a:pt x="1100791" y="3965828"/>
                  <a:pt x="1108392" y="3946846"/>
                </a:cubicBezTo>
                <a:cubicBezTo>
                  <a:pt x="1103325" y="3944315"/>
                  <a:pt x="1100791" y="3943050"/>
                  <a:pt x="1098258" y="3941784"/>
                </a:cubicBezTo>
                <a:cubicBezTo>
                  <a:pt x="998186" y="3925334"/>
                  <a:pt x="899381" y="3907618"/>
                  <a:pt x="798042" y="3905087"/>
                </a:cubicBezTo>
                <a:cubicBezTo>
                  <a:pt x="765107" y="3903822"/>
                  <a:pt x="733439" y="3906352"/>
                  <a:pt x="700504" y="3906352"/>
                </a:cubicBezTo>
                <a:cubicBezTo>
                  <a:pt x="678969" y="3906352"/>
                  <a:pt x="672636" y="3901291"/>
                  <a:pt x="668835" y="3878513"/>
                </a:cubicBezTo>
                <a:cubicBezTo>
                  <a:pt x="677703" y="3878513"/>
                  <a:pt x="686569" y="3878513"/>
                  <a:pt x="694171" y="3878513"/>
                </a:cubicBezTo>
                <a:cubicBezTo>
                  <a:pt x="766374" y="3877248"/>
                  <a:pt x="833510" y="3859532"/>
                  <a:pt x="894314" y="3822835"/>
                </a:cubicBezTo>
                <a:cubicBezTo>
                  <a:pt x="923448" y="3806384"/>
                  <a:pt x="948784" y="3786138"/>
                  <a:pt x="966518" y="3758298"/>
                </a:cubicBezTo>
                <a:cubicBezTo>
                  <a:pt x="994386" y="3714009"/>
                  <a:pt x="993119" y="3669719"/>
                  <a:pt x="970318" y="3625429"/>
                </a:cubicBezTo>
                <a:cubicBezTo>
                  <a:pt x="962717" y="3625429"/>
                  <a:pt x="956384" y="3625429"/>
                  <a:pt x="951317" y="3625429"/>
                </a:cubicBezTo>
                <a:cubicBezTo>
                  <a:pt x="874047" y="3641879"/>
                  <a:pt x="799309" y="3667188"/>
                  <a:pt x="732172" y="3711478"/>
                </a:cubicBezTo>
                <a:cubicBezTo>
                  <a:pt x="711905" y="3725397"/>
                  <a:pt x="691636" y="3743113"/>
                  <a:pt x="673902" y="3762094"/>
                </a:cubicBezTo>
                <a:cubicBezTo>
                  <a:pt x="652368" y="3783607"/>
                  <a:pt x="639701" y="3811446"/>
                  <a:pt x="643501" y="3843081"/>
                </a:cubicBezTo>
                <a:cubicBezTo>
                  <a:pt x="644768" y="3863328"/>
                  <a:pt x="643501" y="3878513"/>
                  <a:pt x="619432" y="3881044"/>
                </a:cubicBezTo>
                <a:cubicBezTo>
                  <a:pt x="620700" y="3897495"/>
                  <a:pt x="632101" y="3898760"/>
                  <a:pt x="642234" y="3900025"/>
                </a:cubicBezTo>
                <a:cubicBezTo>
                  <a:pt x="651101" y="3901291"/>
                  <a:pt x="659969" y="3903822"/>
                  <a:pt x="659969" y="3920272"/>
                </a:cubicBezTo>
                <a:cubicBezTo>
                  <a:pt x="640967" y="3916476"/>
                  <a:pt x="624499" y="3913945"/>
                  <a:pt x="608032" y="3907618"/>
                </a:cubicBezTo>
                <a:cubicBezTo>
                  <a:pt x="575097" y="3896229"/>
                  <a:pt x="561163" y="3872186"/>
                  <a:pt x="572564" y="3838020"/>
                </a:cubicBezTo>
                <a:cubicBezTo>
                  <a:pt x="580164" y="3816508"/>
                  <a:pt x="591564" y="3796261"/>
                  <a:pt x="604232" y="3777280"/>
                </a:cubicBezTo>
                <a:cubicBezTo>
                  <a:pt x="635900" y="3730459"/>
                  <a:pt x="677703" y="3691231"/>
                  <a:pt x="722039" y="3655799"/>
                </a:cubicBezTo>
                <a:cubicBezTo>
                  <a:pt x="729639" y="3649472"/>
                  <a:pt x="739773" y="3645676"/>
                  <a:pt x="749907" y="3641879"/>
                </a:cubicBezTo>
                <a:cubicBezTo>
                  <a:pt x="791708" y="3624164"/>
                  <a:pt x="833510" y="3607713"/>
                  <a:pt x="874047" y="3587467"/>
                </a:cubicBezTo>
                <a:cubicBezTo>
                  <a:pt x="900647" y="3573547"/>
                  <a:pt x="925982" y="3555831"/>
                  <a:pt x="948784" y="3535584"/>
                </a:cubicBezTo>
                <a:cubicBezTo>
                  <a:pt x="976652" y="3511541"/>
                  <a:pt x="990585" y="3482437"/>
                  <a:pt x="970318" y="3448270"/>
                </a:cubicBezTo>
                <a:cubicBezTo>
                  <a:pt x="975385" y="3438147"/>
                  <a:pt x="980452" y="3430555"/>
                  <a:pt x="986786" y="3420431"/>
                </a:cubicBezTo>
                <a:cubicBezTo>
                  <a:pt x="966518" y="3412838"/>
                  <a:pt x="950050" y="3406511"/>
                  <a:pt x="932316" y="3400184"/>
                </a:cubicBezTo>
                <a:cubicBezTo>
                  <a:pt x="936117" y="3395123"/>
                  <a:pt x="938650" y="3391327"/>
                  <a:pt x="939916" y="3387530"/>
                </a:cubicBezTo>
                <a:cubicBezTo>
                  <a:pt x="944983" y="3368549"/>
                  <a:pt x="933583" y="3354629"/>
                  <a:pt x="914582" y="3357160"/>
                </a:cubicBezTo>
                <a:cubicBezTo>
                  <a:pt x="889247" y="3360956"/>
                  <a:pt x="863912" y="3368549"/>
                  <a:pt x="838577" y="3371080"/>
                </a:cubicBezTo>
                <a:cubicBezTo>
                  <a:pt x="815776" y="3374876"/>
                  <a:pt x="811977" y="3369814"/>
                  <a:pt x="804376" y="3349568"/>
                </a:cubicBezTo>
                <a:cubicBezTo>
                  <a:pt x="801843" y="3341975"/>
                  <a:pt x="799309" y="3334382"/>
                  <a:pt x="794242" y="3320463"/>
                </a:cubicBezTo>
                <a:cubicBezTo>
                  <a:pt x="780308" y="3341975"/>
                  <a:pt x="771440" y="3359691"/>
                  <a:pt x="761307" y="3376141"/>
                </a:cubicBezTo>
                <a:cubicBezTo>
                  <a:pt x="751173" y="3392592"/>
                  <a:pt x="739773" y="3409042"/>
                  <a:pt x="728372" y="3428024"/>
                </a:cubicBezTo>
                <a:cubicBezTo>
                  <a:pt x="742306" y="3431820"/>
                  <a:pt x="754973" y="3434351"/>
                  <a:pt x="770174" y="3438147"/>
                </a:cubicBezTo>
                <a:cubicBezTo>
                  <a:pt x="756240" y="3401450"/>
                  <a:pt x="776507" y="3374876"/>
                  <a:pt x="811977" y="3378672"/>
                </a:cubicBezTo>
                <a:cubicBezTo>
                  <a:pt x="810709" y="3388796"/>
                  <a:pt x="809443" y="3398919"/>
                  <a:pt x="808176" y="3412838"/>
                </a:cubicBezTo>
                <a:cubicBezTo>
                  <a:pt x="820843" y="3410308"/>
                  <a:pt x="829711" y="3409042"/>
                  <a:pt x="838577" y="3407777"/>
                </a:cubicBezTo>
                <a:cubicBezTo>
                  <a:pt x="849978" y="3405246"/>
                  <a:pt x="861378" y="3401450"/>
                  <a:pt x="872779" y="3400184"/>
                </a:cubicBezTo>
                <a:cubicBezTo>
                  <a:pt x="880380" y="3398919"/>
                  <a:pt x="890514" y="3398919"/>
                  <a:pt x="894314" y="3402715"/>
                </a:cubicBezTo>
                <a:cubicBezTo>
                  <a:pt x="903181" y="3414104"/>
                  <a:pt x="914582" y="3411573"/>
                  <a:pt x="924716" y="3412838"/>
                </a:cubicBezTo>
                <a:cubicBezTo>
                  <a:pt x="933583" y="3414104"/>
                  <a:pt x="941183" y="3416634"/>
                  <a:pt x="948784" y="3417900"/>
                </a:cubicBezTo>
                <a:cubicBezTo>
                  <a:pt x="948784" y="3420431"/>
                  <a:pt x="950050" y="3421696"/>
                  <a:pt x="950050" y="3424227"/>
                </a:cubicBezTo>
                <a:cubicBezTo>
                  <a:pt x="942450" y="3429289"/>
                  <a:pt x="933583" y="3435616"/>
                  <a:pt x="924716" y="3439412"/>
                </a:cubicBezTo>
                <a:cubicBezTo>
                  <a:pt x="909515" y="3447005"/>
                  <a:pt x="893047" y="3452066"/>
                  <a:pt x="875313" y="3455863"/>
                </a:cubicBezTo>
                <a:cubicBezTo>
                  <a:pt x="806910" y="3474844"/>
                  <a:pt x="738506" y="3473579"/>
                  <a:pt x="673902" y="3440678"/>
                </a:cubicBezTo>
                <a:cubicBezTo>
                  <a:pt x="663768" y="3435616"/>
                  <a:pt x="652368" y="3428024"/>
                  <a:pt x="646034" y="3417900"/>
                </a:cubicBezTo>
                <a:cubicBezTo>
                  <a:pt x="637167" y="3403981"/>
                  <a:pt x="628300" y="3396388"/>
                  <a:pt x="611833" y="3400184"/>
                </a:cubicBezTo>
                <a:cubicBezTo>
                  <a:pt x="606765" y="3401450"/>
                  <a:pt x="601698" y="3398919"/>
                  <a:pt x="596631" y="3398919"/>
                </a:cubicBezTo>
                <a:cubicBezTo>
                  <a:pt x="596631" y="3396388"/>
                  <a:pt x="595365" y="3395123"/>
                  <a:pt x="595365" y="3392592"/>
                </a:cubicBezTo>
                <a:cubicBezTo>
                  <a:pt x="604232" y="3390061"/>
                  <a:pt x="611833" y="3386264"/>
                  <a:pt x="620700" y="3383733"/>
                </a:cubicBezTo>
                <a:cubicBezTo>
                  <a:pt x="627034" y="3382468"/>
                  <a:pt x="633367" y="3382468"/>
                  <a:pt x="639701" y="3379937"/>
                </a:cubicBezTo>
                <a:cubicBezTo>
                  <a:pt x="675169" y="3372345"/>
                  <a:pt x="686569" y="3343240"/>
                  <a:pt x="667569" y="3312871"/>
                </a:cubicBezTo>
                <a:cubicBezTo>
                  <a:pt x="663768" y="3306543"/>
                  <a:pt x="658701" y="3301481"/>
                  <a:pt x="654902" y="3296420"/>
                </a:cubicBezTo>
                <a:cubicBezTo>
                  <a:pt x="634634" y="3274908"/>
                  <a:pt x="601698" y="3273643"/>
                  <a:pt x="581431" y="3250865"/>
                </a:cubicBezTo>
                <a:cubicBezTo>
                  <a:pt x="576364" y="3245803"/>
                  <a:pt x="566230" y="3247069"/>
                  <a:pt x="558630" y="3244538"/>
                </a:cubicBezTo>
                <a:cubicBezTo>
                  <a:pt x="549763" y="3240742"/>
                  <a:pt x="537095" y="3240742"/>
                  <a:pt x="530762" y="3226821"/>
                </a:cubicBezTo>
                <a:cubicBezTo>
                  <a:pt x="551029" y="3221760"/>
                  <a:pt x="570030" y="3212902"/>
                  <a:pt x="570030" y="3192656"/>
                </a:cubicBezTo>
                <a:cubicBezTo>
                  <a:pt x="570030" y="3169878"/>
                  <a:pt x="580164" y="3155959"/>
                  <a:pt x="597899" y="3144569"/>
                </a:cubicBezTo>
                <a:cubicBezTo>
                  <a:pt x="609299" y="3136977"/>
                  <a:pt x="615633" y="3128119"/>
                  <a:pt x="609299" y="3110403"/>
                </a:cubicBezTo>
                <a:cubicBezTo>
                  <a:pt x="542163" y="3115465"/>
                  <a:pt x="478825" y="3148365"/>
                  <a:pt x="409155" y="3133181"/>
                </a:cubicBezTo>
                <a:cubicBezTo>
                  <a:pt x="412956" y="3119261"/>
                  <a:pt x="434490" y="3114199"/>
                  <a:pt x="420556" y="3095218"/>
                </a:cubicBezTo>
                <a:cubicBezTo>
                  <a:pt x="405355" y="3124323"/>
                  <a:pt x="382553" y="3101545"/>
                  <a:pt x="362286" y="3102810"/>
                </a:cubicBezTo>
                <a:cubicBezTo>
                  <a:pt x="364819" y="3106607"/>
                  <a:pt x="364819" y="3107872"/>
                  <a:pt x="366086" y="3109137"/>
                </a:cubicBezTo>
                <a:cubicBezTo>
                  <a:pt x="372420" y="3116731"/>
                  <a:pt x="378754" y="3124323"/>
                  <a:pt x="371153" y="3131915"/>
                </a:cubicBezTo>
                <a:cubicBezTo>
                  <a:pt x="363553" y="3139508"/>
                  <a:pt x="354685" y="3139508"/>
                  <a:pt x="344551" y="3131915"/>
                </a:cubicBezTo>
                <a:cubicBezTo>
                  <a:pt x="338218" y="3126854"/>
                  <a:pt x="329351" y="3126854"/>
                  <a:pt x="321750" y="3125588"/>
                </a:cubicBezTo>
                <a:cubicBezTo>
                  <a:pt x="314150" y="3124323"/>
                  <a:pt x="307817" y="3124323"/>
                  <a:pt x="300216" y="3124323"/>
                </a:cubicBezTo>
                <a:cubicBezTo>
                  <a:pt x="298949" y="3110403"/>
                  <a:pt x="305283" y="3105341"/>
                  <a:pt x="315417" y="3105341"/>
                </a:cubicBezTo>
                <a:cubicBezTo>
                  <a:pt x="321750" y="3105341"/>
                  <a:pt x="326817" y="3106607"/>
                  <a:pt x="333151" y="3106607"/>
                </a:cubicBezTo>
                <a:cubicBezTo>
                  <a:pt x="342018" y="3106607"/>
                  <a:pt x="347085" y="3101545"/>
                  <a:pt x="344551" y="3088891"/>
                </a:cubicBezTo>
                <a:cubicBezTo>
                  <a:pt x="331884" y="3097749"/>
                  <a:pt x="317951" y="3105341"/>
                  <a:pt x="309083" y="3087626"/>
                </a:cubicBezTo>
                <a:cubicBezTo>
                  <a:pt x="312884" y="3064848"/>
                  <a:pt x="340752" y="3071175"/>
                  <a:pt x="350886" y="3049663"/>
                </a:cubicBezTo>
                <a:cubicBezTo>
                  <a:pt x="328084" y="3066113"/>
                  <a:pt x="317951" y="3044601"/>
                  <a:pt x="305283" y="3037009"/>
                </a:cubicBezTo>
                <a:cubicBezTo>
                  <a:pt x="290082" y="3044601"/>
                  <a:pt x="287548" y="3055990"/>
                  <a:pt x="292615" y="3071175"/>
                </a:cubicBezTo>
                <a:cubicBezTo>
                  <a:pt x="295149" y="3080033"/>
                  <a:pt x="300216" y="3090156"/>
                  <a:pt x="286282" y="3096483"/>
                </a:cubicBezTo>
                <a:cubicBezTo>
                  <a:pt x="281215" y="3092687"/>
                  <a:pt x="276148" y="3088891"/>
                  <a:pt x="271081" y="3085095"/>
                </a:cubicBezTo>
                <a:cubicBezTo>
                  <a:pt x="252080" y="3073705"/>
                  <a:pt x="252080" y="3071175"/>
                  <a:pt x="264747" y="3053459"/>
                </a:cubicBezTo>
                <a:cubicBezTo>
                  <a:pt x="268548" y="3047132"/>
                  <a:pt x="272348" y="3040805"/>
                  <a:pt x="274881" y="3033213"/>
                </a:cubicBezTo>
                <a:cubicBezTo>
                  <a:pt x="277415" y="3024355"/>
                  <a:pt x="277415" y="3015497"/>
                  <a:pt x="281215" y="3006639"/>
                </a:cubicBezTo>
                <a:cubicBezTo>
                  <a:pt x="305283" y="2952226"/>
                  <a:pt x="290082" y="2924387"/>
                  <a:pt x="231812" y="2918059"/>
                </a:cubicBezTo>
                <a:cubicBezTo>
                  <a:pt x="201411" y="2915528"/>
                  <a:pt x="172276" y="2916794"/>
                  <a:pt x="141874" y="2916794"/>
                </a:cubicBezTo>
                <a:cubicBezTo>
                  <a:pt x="107672" y="2915528"/>
                  <a:pt x="73471" y="2914264"/>
                  <a:pt x="38002" y="2911732"/>
                </a:cubicBezTo>
                <a:cubicBezTo>
                  <a:pt x="25335" y="2910466"/>
                  <a:pt x="12667" y="2907936"/>
                  <a:pt x="0" y="2905405"/>
                </a:cubicBezTo>
                <a:lnTo>
                  <a:pt x="0" y="2778863"/>
                </a:lnTo>
                <a:cubicBezTo>
                  <a:pt x="16468" y="2767475"/>
                  <a:pt x="34202" y="2754820"/>
                  <a:pt x="50670" y="2743431"/>
                </a:cubicBezTo>
                <a:cubicBezTo>
                  <a:pt x="96272" y="2710530"/>
                  <a:pt x="143141" y="2678895"/>
                  <a:pt x="158342" y="2618155"/>
                </a:cubicBezTo>
                <a:cubicBezTo>
                  <a:pt x="171010" y="2621951"/>
                  <a:pt x="181143" y="2623216"/>
                  <a:pt x="190010" y="2628278"/>
                </a:cubicBezTo>
                <a:cubicBezTo>
                  <a:pt x="203944" y="2635870"/>
                  <a:pt x="214078" y="2630809"/>
                  <a:pt x="221679" y="2619420"/>
                </a:cubicBezTo>
                <a:cubicBezTo>
                  <a:pt x="225479" y="2613093"/>
                  <a:pt x="226745" y="2606767"/>
                  <a:pt x="230546" y="2601705"/>
                </a:cubicBezTo>
                <a:cubicBezTo>
                  <a:pt x="244480" y="2582723"/>
                  <a:pt x="262214" y="2568804"/>
                  <a:pt x="285016" y="2571334"/>
                </a:cubicBezTo>
                <a:cubicBezTo>
                  <a:pt x="310350" y="2573866"/>
                  <a:pt x="330618" y="2567537"/>
                  <a:pt x="350886" y="2556149"/>
                </a:cubicBezTo>
                <a:cubicBezTo>
                  <a:pt x="353419" y="2554884"/>
                  <a:pt x="354685" y="2552353"/>
                  <a:pt x="357219" y="2551087"/>
                </a:cubicBezTo>
                <a:cubicBezTo>
                  <a:pt x="352152" y="2544760"/>
                  <a:pt x="347085" y="2539699"/>
                  <a:pt x="340752" y="2532106"/>
                </a:cubicBezTo>
                <a:cubicBezTo>
                  <a:pt x="355953" y="2523248"/>
                  <a:pt x="368620" y="2515656"/>
                  <a:pt x="382553" y="2508063"/>
                </a:cubicBezTo>
                <a:cubicBezTo>
                  <a:pt x="402822" y="2496675"/>
                  <a:pt x="424356" y="2486551"/>
                  <a:pt x="444623" y="2475162"/>
                </a:cubicBezTo>
                <a:cubicBezTo>
                  <a:pt x="457291" y="2467570"/>
                  <a:pt x="468691" y="2458712"/>
                  <a:pt x="469959" y="2443526"/>
                </a:cubicBezTo>
                <a:cubicBezTo>
                  <a:pt x="457291" y="2432138"/>
                  <a:pt x="444623" y="2434669"/>
                  <a:pt x="430690" y="2437200"/>
                </a:cubicBezTo>
                <a:cubicBezTo>
                  <a:pt x="412956" y="2440996"/>
                  <a:pt x="393954" y="2442261"/>
                  <a:pt x="374954" y="2443526"/>
                </a:cubicBezTo>
                <a:cubicBezTo>
                  <a:pt x="372420" y="2443526"/>
                  <a:pt x="369887" y="2440996"/>
                  <a:pt x="367352" y="2439730"/>
                </a:cubicBezTo>
                <a:cubicBezTo>
                  <a:pt x="367352" y="2434669"/>
                  <a:pt x="368620" y="2430873"/>
                  <a:pt x="369887" y="2425811"/>
                </a:cubicBezTo>
                <a:cubicBezTo>
                  <a:pt x="363553" y="2424546"/>
                  <a:pt x="357219" y="2424546"/>
                  <a:pt x="350886" y="2423280"/>
                </a:cubicBezTo>
                <a:cubicBezTo>
                  <a:pt x="353419" y="2410625"/>
                  <a:pt x="354685" y="2397972"/>
                  <a:pt x="355953" y="2386583"/>
                </a:cubicBezTo>
                <a:cubicBezTo>
                  <a:pt x="342018" y="2389114"/>
                  <a:pt x="330618" y="2391645"/>
                  <a:pt x="319217" y="2394175"/>
                </a:cubicBezTo>
                <a:cubicBezTo>
                  <a:pt x="309083" y="2397972"/>
                  <a:pt x="295149" y="2392910"/>
                  <a:pt x="288816" y="2408095"/>
                </a:cubicBezTo>
                <a:cubicBezTo>
                  <a:pt x="331884" y="2409360"/>
                  <a:pt x="340752" y="2415687"/>
                  <a:pt x="343285" y="2449855"/>
                </a:cubicBezTo>
                <a:cubicBezTo>
                  <a:pt x="323018" y="2439730"/>
                  <a:pt x="309083" y="2451119"/>
                  <a:pt x="293882" y="2462508"/>
                </a:cubicBezTo>
                <a:cubicBezTo>
                  <a:pt x="287548" y="2467570"/>
                  <a:pt x="279948" y="2472631"/>
                  <a:pt x="272348" y="2475162"/>
                </a:cubicBezTo>
                <a:cubicBezTo>
                  <a:pt x="267281" y="2477693"/>
                  <a:pt x="260948" y="2475162"/>
                  <a:pt x="255881" y="2475162"/>
                </a:cubicBezTo>
                <a:cubicBezTo>
                  <a:pt x="264747" y="2466305"/>
                  <a:pt x="273615" y="2461243"/>
                  <a:pt x="282481" y="2454916"/>
                </a:cubicBezTo>
                <a:cubicBezTo>
                  <a:pt x="293882" y="2447323"/>
                  <a:pt x="292615" y="2443526"/>
                  <a:pt x="278682" y="2428342"/>
                </a:cubicBezTo>
                <a:cubicBezTo>
                  <a:pt x="268548" y="2432138"/>
                  <a:pt x="258414" y="2437200"/>
                  <a:pt x="248280" y="2440996"/>
                </a:cubicBezTo>
                <a:cubicBezTo>
                  <a:pt x="206478" y="2458712"/>
                  <a:pt x="164675" y="2476428"/>
                  <a:pt x="122873" y="2492878"/>
                </a:cubicBezTo>
                <a:cubicBezTo>
                  <a:pt x="83605" y="2508063"/>
                  <a:pt x="41802" y="2515656"/>
                  <a:pt x="0" y="2503002"/>
                </a:cubicBezTo>
                <a:lnTo>
                  <a:pt x="0" y="2439730"/>
                </a:lnTo>
                <a:cubicBezTo>
                  <a:pt x="15201" y="2442261"/>
                  <a:pt x="24068" y="2451119"/>
                  <a:pt x="34202" y="2463774"/>
                </a:cubicBezTo>
                <a:cubicBezTo>
                  <a:pt x="26602" y="2468835"/>
                  <a:pt x="20268" y="2472631"/>
                  <a:pt x="12667" y="2478958"/>
                </a:cubicBezTo>
                <a:cubicBezTo>
                  <a:pt x="39269" y="2486551"/>
                  <a:pt x="62070" y="2482754"/>
                  <a:pt x="87405" y="2478958"/>
                </a:cubicBezTo>
                <a:cubicBezTo>
                  <a:pt x="81071" y="2462508"/>
                  <a:pt x="70938" y="2453650"/>
                  <a:pt x="58270" y="2448588"/>
                </a:cubicBezTo>
                <a:cubicBezTo>
                  <a:pt x="39269" y="2442261"/>
                  <a:pt x="19001" y="2434669"/>
                  <a:pt x="0" y="2428342"/>
                </a:cubicBezTo>
                <a:lnTo>
                  <a:pt x="0" y="2422015"/>
                </a:lnTo>
                <a:cubicBezTo>
                  <a:pt x="10134" y="2419484"/>
                  <a:pt x="21535" y="2415687"/>
                  <a:pt x="35468" y="2411892"/>
                </a:cubicBezTo>
                <a:cubicBezTo>
                  <a:pt x="50670" y="2439730"/>
                  <a:pt x="77271" y="2453650"/>
                  <a:pt x="108940" y="2465039"/>
                </a:cubicBezTo>
                <a:cubicBezTo>
                  <a:pt x="117806" y="2429607"/>
                  <a:pt x="114006" y="2424546"/>
                  <a:pt x="83605" y="2419484"/>
                </a:cubicBezTo>
                <a:cubicBezTo>
                  <a:pt x="89938" y="2428342"/>
                  <a:pt x="95005" y="2435934"/>
                  <a:pt x="101339" y="2444792"/>
                </a:cubicBezTo>
                <a:cubicBezTo>
                  <a:pt x="73471" y="2442261"/>
                  <a:pt x="58270" y="2428342"/>
                  <a:pt x="54470" y="2405564"/>
                </a:cubicBezTo>
                <a:cubicBezTo>
                  <a:pt x="49403" y="2384052"/>
                  <a:pt x="58270" y="2368867"/>
                  <a:pt x="82338" y="2360009"/>
                </a:cubicBezTo>
                <a:cubicBezTo>
                  <a:pt x="96272" y="2354947"/>
                  <a:pt x="110206" y="2351151"/>
                  <a:pt x="124140" y="2348620"/>
                </a:cubicBezTo>
                <a:cubicBezTo>
                  <a:pt x="152008" y="2343559"/>
                  <a:pt x="157075" y="2322046"/>
                  <a:pt x="153275" y="2295472"/>
                </a:cubicBezTo>
                <a:cubicBezTo>
                  <a:pt x="151375" y="2277440"/>
                  <a:pt x="140212" y="2265103"/>
                  <a:pt x="124595" y="2262729"/>
                </a:cubicBezTo>
                <a:cubicBezTo>
                  <a:pt x="119390" y="2261940"/>
                  <a:pt x="113690" y="2262255"/>
                  <a:pt x="107672" y="2263837"/>
                </a:cubicBezTo>
                <a:cubicBezTo>
                  <a:pt x="88672" y="2267634"/>
                  <a:pt x="68404" y="2275226"/>
                  <a:pt x="51936" y="2285349"/>
                </a:cubicBezTo>
                <a:cubicBezTo>
                  <a:pt x="7601" y="2314454"/>
                  <a:pt x="6334" y="2343559"/>
                  <a:pt x="43069" y="2382787"/>
                </a:cubicBezTo>
                <a:cubicBezTo>
                  <a:pt x="35468" y="2386583"/>
                  <a:pt x="27868" y="2390379"/>
                  <a:pt x="20268" y="2394175"/>
                </a:cubicBezTo>
                <a:cubicBezTo>
                  <a:pt x="11401" y="2378991"/>
                  <a:pt x="19001" y="2360009"/>
                  <a:pt x="0" y="2353682"/>
                </a:cubicBezTo>
                <a:lnTo>
                  <a:pt x="0" y="2249917"/>
                </a:lnTo>
                <a:cubicBezTo>
                  <a:pt x="3801" y="2248652"/>
                  <a:pt x="8868" y="2248652"/>
                  <a:pt x="13935" y="2248652"/>
                </a:cubicBezTo>
                <a:cubicBezTo>
                  <a:pt x="27868" y="2244856"/>
                  <a:pt x="34202" y="2235998"/>
                  <a:pt x="35468" y="2222079"/>
                </a:cubicBezTo>
                <a:cubicBezTo>
                  <a:pt x="36736" y="2208158"/>
                  <a:pt x="31669" y="2198035"/>
                  <a:pt x="17734" y="2192974"/>
                </a:cubicBezTo>
                <a:cubicBezTo>
                  <a:pt x="11401" y="2191708"/>
                  <a:pt x="5067" y="2189178"/>
                  <a:pt x="0" y="2186647"/>
                </a:cubicBezTo>
                <a:lnTo>
                  <a:pt x="0" y="2139825"/>
                </a:lnTo>
                <a:cubicBezTo>
                  <a:pt x="17734" y="2132233"/>
                  <a:pt x="5067" y="2110721"/>
                  <a:pt x="16468" y="2098067"/>
                </a:cubicBezTo>
                <a:cubicBezTo>
                  <a:pt x="24068" y="2101863"/>
                  <a:pt x="30402" y="2104395"/>
                  <a:pt x="39269" y="2108191"/>
                </a:cubicBezTo>
                <a:cubicBezTo>
                  <a:pt x="35468" y="2081617"/>
                  <a:pt x="31669" y="2077820"/>
                  <a:pt x="0" y="2071494"/>
                </a:cubicBezTo>
                <a:lnTo>
                  <a:pt x="0" y="1766527"/>
                </a:lnTo>
                <a:cubicBezTo>
                  <a:pt x="3801" y="1763996"/>
                  <a:pt x="10134" y="1761466"/>
                  <a:pt x="11401" y="1757669"/>
                </a:cubicBezTo>
                <a:cubicBezTo>
                  <a:pt x="12667" y="1750076"/>
                  <a:pt x="10134" y="1743749"/>
                  <a:pt x="0" y="1743749"/>
                </a:cubicBezTo>
                <a:lnTo>
                  <a:pt x="0" y="1714644"/>
                </a:lnTo>
                <a:cubicBezTo>
                  <a:pt x="13935" y="1712114"/>
                  <a:pt x="26602" y="1712114"/>
                  <a:pt x="34202" y="1729830"/>
                </a:cubicBezTo>
                <a:cubicBezTo>
                  <a:pt x="38002" y="1739953"/>
                  <a:pt x="46870" y="1736157"/>
                  <a:pt x="53204" y="1726034"/>
                </a:cubicBezTo>
                <a:cubicBezTo>
                  <a:pt x="44336" y="1709583"/>
                  <a:pt x="34202" y="1691867"/>
                  <a:pt x="24068" y="1675416"/>
                </a:cubicBezTo>
                <a:cubicBezTo>
                  <a:pt x="13935" y="1686806"/>
                  <a:pt x="6334" y="1694398"/>
                  <a:pt x="0" y="1703256"/>
                </a:cubicBezTo>
                <a:lnTo>
                  <a:pt x="0" y="1495727"/>
                </a:lnTo>
                <a:cubicBezTo>
                  <a:pt x="21535" y="1478011"/>
                  <a:pt x="24068" y="1471684"/>
                  <a:pt x="17734" y="1450172"/>
                </a:cubicBezTo>
                <a:cubicBezTo>
                  <a:pt x="11401" y="1451438"/>
                  <a:pt x="5067" y="1453968"/>
                  <a:pt x="0" y="1455234"/>
                </a:cubicBezTo>
                <a:lnTo>
                  <a:pt x="0" y="966781"/>
                </a:lnTo>
                <a:cubicBezTo>
                  <a:pt x="17734" y="961720"/>
                  <a:pt x="31669" y="938942"/>
                  <a:pt x="55736" y="959189"/>
                </a:cubicBezTo>
                <a:cubicBezTo>
                  <a:pt x="50670" y="946535"/>
                  <a:pt x="48137" y="940207"/>
                  <a:pt x="45603" y="933880"/>
                </a:cubicBezTo>
                <a:cubicBezTo>
                  <a:pt x="30402" y="931349"/>
                  <a:pt x="15201" y="928819"/>
                  <a:pt x="0" y="9262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6DA31294-220C-4C34-B083-70D5FAEE2D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D3B0C88-DE73-45B9-BA5F-1C4C8F7C6F06}" type="datetime1">
              <a:rPr lang="en-US" smtClean="0"/>
              <a:t>2/18/2022</a:t>
            </a:fld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92A51BCA-7A88-4595-B878-990DE30F9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38438B4-3267-4E96-8D5E-D0776099A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4A3F525-EB96-4C37-8D21-74EA31DC3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1566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DB87B00-EACF-4E50-9432-4275588E76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0040" y="320040"/>
            <a:ext cx="11551920" cy="6217920"/>
          </a:xfrm>
          <a:custGeom>
            <a:avLst/>
            <a:gdLst>
              <a:gd name="connsiteX0" fmla="*/ 0 w 11551920"/>
              <a:gd name="connsiteY0" fmla="*/ 0 h 6217920"/>
              <a:gd name="connsiteX1" fmla="*/ 11551920 w 11551920"/>
              <a:gd name="connsiteY1" fmla="*/ 0 h 6217920"/>
              <a:gd name="connsiteX2" fmla="*/ 11551920 w 11551920"/>
              <a:gd name="connsiteY2" fmla="*/ 6217920 h 6217920"/>
              <a:gd name="connsiteX3" fmla="*/ 0 w 11551920"/>
              <a:gd name="connsiteY3" fmla="*/ 6217920 h 6217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51920" h="6217920">
                <a:moveTo>
                  <a:pt x="0" y="0"/>
                </a:moveTo>
                <a:lnTo>
                  <a:pt x="11551920" y="0"/>
                </a:lnTo>
                <a:lnTo>
                  <a:pt x="11551920" y="6217920"/>
                </a:lnTo>
                <a:lnTo>
                  <a:pt x="0" y="62179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0BCA1-63B4-49DB-9AFD-FA1B6F2F13EF}" type="datetime1">
              <a:rPr lang="en-US" smtClean="0"/>
              <a:t>2/18/2022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92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B15B9C-A942-4B36-8F23-12902EB67BA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>
            <a:lvl1pPr>
              <a:defRPr sz="1200"/>
            </a:lvl1pPr>
          </a:lstStyle>
          <a:p>
            <a:pPr lvl="0"/>
            <a:endParaRPr lang="en-US"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6930944-A745-4BA8-8D23-ACA1CE04B3BF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30AAD6-FCC5-44F6-A75B-00942163770D}" type="datetime1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F2D66FD-0265-4331-A244-14993EBDA64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475F9779-CBA9-4615-88F6-F33D4B80A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2" y="6366984"/>
            <a:ext cx="685798" cy="365125"/>
          </a:xfrm>
        </p:spPr>
        <p:txBody>
          <a:bodyPr/>
          <a:lstStyle/>
          <a:p>
            <a:fld id="{44A3F525-EB96-4C37-8D21-74EA31DC3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11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1AF469-B403-4A96-9A40-2A23B3A911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82EEBD-0A6D-404A-9FE0-94CA52E6EA8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B90D5C-D3F9-40D7-80D5-480928BBA25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375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9AED1-4A34-431D-98C8-847C7FDB1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6B090-5EFB-4AB2-8DCE-170C5023A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F0A15-CCB0-47BF-B8CA-FD8476AF5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8C753-3346-4F8D-B297-4CDB1C6E8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9BEA7-C677-468E-A0B1-B27F1F28A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15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8F905-E844-4EC8-A3A3-395325411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B3C14-DCF3-40EB-9DBA-B0100B18F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7DFD5C-F4D1-4565-9BFC-1ED0A656A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17B0A-1609-49F6-B6D5-B8A71B397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675F3-361C-48F6-A28B-7E4B32CF5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5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FC3F0-C687-44F3-A271-CBDC8BDF5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063F2-20C8-44C0-A84D-81598F1829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7CDBDC-ABBF-4B27-A23D-6D156292B3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6B26F-65E1-488B-8AB1-4323E6528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88FA4-73B9-48DE-BEBF-96C30ED40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D781A1-3527-4932-903F-743A59838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12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9C9B-256B-429E-977D-C20CD04B3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ECC8-A534-411C-BBB7-AB8D0C186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DFBE8-76F4-45D9-B529-BA677973B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C88CBC-8F01-42FD-B7E8-0104D3FC75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4238D4-ECB4-4153-9CDE-B4C0F46E07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1C2F9C-AE76-41B6-855F-4E0B10833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4A4D15-0E7D-44E8-9979-30D301B69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D1B1B7-1974-42BD-A972-972B9243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768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FFBF9-B550-47F3-B2BC-B8BDC2F8B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4D29D7-CEC9-4899-8885-A6F2A73D7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F0E23-B6F5-4232-8594-D3B02868F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99F7FE-BF78-4FB3-9B27-6A8D54E2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042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E173A4-61D6-42C9-A696-6AF31F319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1D2762-D040-4C4A-B039-AEE4BE345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5EEBB-9F70-4B24-BFF1-89CC6125D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237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FB038-1D06-47E7-8B6B-EF1C14DDD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58CFF-796D-4050-9EE1-C3230D1D0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0B36DC-26C2-40EF-9749-2D017A1E07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A34361-DCCF-428F-9B56-541961F8D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FD7B7-F6D9-4623-85FE-164294A5C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8CC03-7EC4-40F4-A8F1-452BFE14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827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D75AD-F255-4240-9ACF-A52DEEAF4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798959-53B1-4D1C-86F6-8CE39B262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504FD8-F176-4AEB-965B-96E8444F98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7D7F0C-EC0D-499C-A646-D6CD0765F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85131D-ABBA-4540-B03E-EC1E8B74C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5C7A8-46B5-4AB7-A22A-AAF6AEABE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246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D956FB-6A12-4CC9-9970-C2E87E6D1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E2CC7-6472-4C45-9541-7444D7213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227E8-7A07-430D-A4FB-5FD296AC33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F00B8-A237-4215-866D-F3B90DE38195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C638B-0D41-43D1-A953-D2571157A7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33850-7657-46EB-9C67-3B0E956563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3FE01-1111-4D7A-B4C2-171BB6FFB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711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person holding a white board in front of a group of people&#10;&#10;Description automatically generated with medium confidence">
            <a:extLst>
              <a:ext uri="{FF2B5EF4-FFF2-40B4-BE49-F238E27FC236}">
                <a16:creationId xmlns:a16="http://schemas.microsoft.com/office/drawing/2014/main" id="{0C2E1119-508A-4524-B745-9850FB48FB7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ADE2BE7-2C0E-41A5-A353-2C728D438F1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8542E68-8851-45B0-BF69-B7C11D256501}"/>
              </a:ext>
            </a:extLst>
          </p:cNvPr>
          <p:cNvGrpSpPr/>
          <p:nvPr/>
        </p:nvGrpSpPr>
        <p:grpSpPr>
          <a:xfrm>
            <a:off x="2946400" y="2589290"/>
            <a:ext cx="6299200" cy="1222220"/>
            <a:chOff x="2946400" y="2700288"/>
            <a:chExt cx="6299200" cy="1222220"/>
          </a:xfrm>
        </p:grpSpPr>
        <p:sp>
          <p:nvSpPr>
            <p:cNvPr id="697" name="TextBox 696">
              <a:extLst>
                <a:ext uri="{FF2B5EF4-FFF2-40B4-BE49-F238E27FC236}">
                  <a16:creationId xmlns:a16="http://schemas.microsoft.com/office/drawing/2014/main" id="{2CE1024E-9448-43CF-80B7-075837FE89A5}"/>
                </a:ext>
              </a:extLst>
            </p:cNvPr>
            <p:cNvSpPr txBox="1"/>
            <p:nvPr/>
          </p:nvSpPr>
          <p:spPr>
            <a:xfrm>
              <a:off x="2946400" y="2700288"/>
              <a:ext cx="6299200" cy="9233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6000" spc="500" dirty="0">
                  <a:solidFill>
                    <a:schemeClr val="bg1"/>
                  </a:solidFill>
                  <a:latin typeface="+mj-lt"/>
                </a:rPr>
                <a:t>#presentation</a:t>
              </a:r>
            </a:p>
          </p:txBody>
        </p:sp>
        <p:sp>
          <p:nvSpPr>
            <p:cNvPr id="698" name="TextBox 697">
              <a:extLst>
                <a:ext uri="{FF2B5EF4-FFF2-40B4-BE49-F238E27FC236}">
                  <a16:creationId xmlns:a16="http://schemas.microsoft.com/office/drawing/2014/main" id="{1A105366-3E44-4674-AEBF-F5C4136DB11C}"/>
                </a:ext>
              </a:extLst>
            </p:cNvPr>
            <p:cNvSpPr txBox="1"/>
            <p:nvPr/>
          </p:nvSpPr>
          <p:spPr>
            <a:xfrm>
              <a:off x="3135086" y="3707064"/>
              <a:ext cx="5921828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spc="300" dirty="0">
                  <a:solidFill>
                    <a:schemeClr val="bg1"/>
                  </a:solidFill>
                </a:rPr>
                <a:t>EFFECTIVE PRESENTATION STRUCTURE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5777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8E77056-A61B-45A8-9045-9A501B57D4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3554180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0B63C4E1-4E24-4852-935A-CB31D4C3D7D8}"/>
              </a:ext>
            </a:extLst>
          </p:cNvPr>
          <p:cNvSpPr txBox="1">
            <a:spLocks/>
          </p:cNvSpPr>
          <p:nvPr/>
        </p:nvSpPr>
        <p:spPr>
          <a:xfrm>
            <a:off x="4324350" y="396861"/>
            <a:ext cx="3543300" cy="4537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spc="3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spc="200" dirty="0">
                <a:solidFill>
                  <a:schemeClr val="tx1"/>
                </a:solidFill>
                <a:latin typeface="+mn-lt"/>
              </a:rPr>
              <a:t>EFFECTIVE PRESENTATION STRUCTURE</a:t>
            </a:r>
            <a:endParaRPr lang="en-US" sz="1200" spc="200" baseline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8AB0D16-6858-4A32-BAE0-C77FFD69B4A9}"/>
              </a:ext>
            </a:extLst>
          </p:cNvPr>
          <p:cNvCxnSpPr>
            <a:cxnSpLocks/>
          </p:cNvCxnSpPr>
          <p:nvPr/>
        </p:nvCxnSpPr>
        <p:spPr>
          <a:xfrm>
            <a:off x="5796585" y="1364447"/>
            <a:ext cx="59883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5B34D6F-EA2E-40A1-8625-262070A9B6C0}"/>
              </a:ext>
            </a:extLst>
          </p:cNvPr>
          <p:cNvSpPr txBox="1"/>
          <p:nvPr/>
        </p:nvSpPr>
        <p:spPr>
          <a:xfrm>
            <a:off x="2754086" y="753084"/>
            <a:ext cx="668382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spc="300" dirty="0">
                <a:solidFill>
                  <a:schemeClr val="tx2"/>
                </a:solidFill>
                <a:latin typeface="+mj-lt"/>
              </a:rPr>
              <a:t>SLIDE DECK ORDER</a:t>
            </a:r>
          </a:p>
        </p:txBody>
      </p:sp>
    </p:spTree>
    <p:extLst>
      <p:ext uri="{BB962C8B-B14F-4D97-AF65-F5344CB8AC3E}">
        <p14:creationId xmlns:p14="http://schemas.microsoft.com/office/powerpoint/2010/main" val="3910108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8E77056-A61B-45A8-9045-9A501B57D4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7914284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0B63C4E1-4E24-4852-935A-CB31D4C3D7D8}"/>
              </a:ext>
            </a:extLst>
          </p:cNvPr>
          <p:cNvSpPr txBox="1">
            <a:spLocks/>
          </p:cNvSpPr>
          <p:nvPr/>
        </p:nvSpPr>
        <p:spPr>
          <a:xfrm>
            <a:off x="4324350" y="396861"/>
            <a:ext cx="3543300" cy="4537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spc="3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spc="200" dirty="0">
                <a:solidFill>
                  <a:schemeClr val="tx1"/>
                </a:solidFill>
                <a:latin typeface="+mn-lt"/>
              </a:rPr>
              <a:t>EFFECTIVE PRESENTATION STRUCTURE</a:t>
            </a:r>
            <a:endParaRPr lang="en-US" sz="1200" spc="200" baseline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8AB0D16-6858-4A32-BAE0-C77FFD69B4A9}"/>
              </a:ext>
            </a:extLst>
          </p:cNvPr>
          <p:cNvCxnSpPr>
            <a:cxnSpLocks/>
          </p:cNvCxnSpPr>
          <p:nvPr/>
        </p:nvCxnSpPr>
        <p:spPr>
          <a:xfrm>
            <a:off x="5796585" y="1364447"/>
            <a:ext cx="59883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5B34D6F-EA2E-40A1-8625-262070A9B6C0}"/>
              </a:ext>
            </a:extLst>
          </p:cNvPr>
          <p:cNvSpPr txBox="1"/>
          <p:nvPr/>
        </p:nvSpPr>
        <p:spPr>
          <a:xfrm>
            <a:off x="2754086" y="753084"/>
            <a:ext cx="668382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spc="300" dirty="0">
                <a:solidFill>
                  <a:schemeClr val="tx2"/>
                </a:solidFill>
                <a:latin typeface="+mj-lt"/>
              </a:rPr>
              <a:t>SAMPLE</a:t>
            </a:r>
          </a:p>
        </p:txBody>
      </p:sp>
    </p:spTree>
    <p:extLst>
      <p:ext uri="{BB962C8B-B14F-4D97-AF65-F5344CB8AC3E}">
        <p14:creationId xmlns:p14="http://schemas.microsoft.com/office/powerpoint/2010/main" val="1343904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FAF79742-E593-4A73-8A4B-B08E6EF239DD}"/>
              </a:ext>
            </a:extLst>
          </p:cNvPr>
          <p:cNvSpPr/>
          <p:nvPr/>
        </p:nvSpPr>
        <p:spPr>
          <a:xfrm>
            <a:off x="0" y="3215897"/>
            <a:ext cx="12192000" cy="3642103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0A4664C-29BD-43D5-99C4-D36772A627FC}"/>
              </a:ext>
            </a:extLst>
          </p:cNvPr>
          <p:cNvGrpSpPr/>
          <p:nvPr/>
        </p:nvGrpSpPr>
        <p:grpSpPr>
          <a:xfrm>
            <a:off x="4496622" y="1851370"/>
            <a:ext cx="3198756" cy="4571711"/>
            <a:chOff x="3987800" y="417513"/>
            <a:chExt cx="4216401" cy="6026151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C2ACF6EC-56C7-4F70-BC26-377431178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7800" y="417513"/>
              <a:ext cx="4216400" cy="1798638"/>
            </a:xfrm>
            <a:custGeom>
              <a:avLst/>
              <a:gdLst>
                <a:gd name="T0" fmla="*/ 2656 w 2656"/>
                <a:gd name="T1" fmla="*/ 1133 h 1133"/>
                <a:gd name="T2" fmla="*/ 0 w 2656"/>
                <a:gd name="T3" fmla="*/ 1133 h 1133"/>
                <a:gd name="T4" fmla="*/ 433 w 2656"/>
                <a:gd name="T5" fmla="*/ 551 h 1133"/>
                <a:gd name="T6" fmla="*/ 709 w 2656"/>
                <a:gd name="T7" fmla="*/ 680 h 1133"/>
                <a:gd name="T8" fmla="*/ 1294 w 2656"/>
                <a:gd name="T9" fmla="*/ 0 h 1133"/>
                <a:gd name="T10" fmla="*/ 2092 w 2656"/>
                <a:gd name="T11" fmla="*/ 810 h 1133"/>
                <a:gd name="T12" fmla="*/ 2273 w 2656"/>
                <a:gd name="T13" fmla="*/ 720 h 1133"/>
                <a:gd name="T14" fmla="*/ 2656 w 2656"/>
                <a:gd name="T15" fmla="*/ 1133 h 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56" h="1133">
                  <a:moveTo>
                    <a:pt x="2656" y="1133"/>
                  </a:moveTo>
                  <a:lnTo>
                    <a:pt x="0" y="1133"/>
                  </a:lnTo>
                  <a:lnTo>
                    <a:pt x="433" y="551"/>
                  </a:lnTo>
                  <a:lnTo>
                    <a:pt x="709" y="680"/>
                  </a:lnTo>
                  <a:lnTo>
                    <a:pt x="1294" y="0"/>
                  </a:lnTo>
                  <a:lnTo>
                    <a:pt x="2092" y="810"/>
                  </a:lnTo>
                  <a:lnTo>
                    <a:pt x="2273" y="720"/>
                  </a:lnTo>
                  <a:lnTo>
                    <a:pt x="2656" y="1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7442AA60-D68A-450B-BE88-06B68F096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7800" y="2216151"/>
              <a:ext cx="4216400" cy="1120775"/>
            </a:xfrm>
            <a:custGeom>
              <a:avLst/>
              <a:gdLst>
                <a:gd name="T0" fmla="*/ 2656 w 2656"/>
                <a:gd name="T1" fmla="*/ 0 h 706"/>
                <a:gd name="T2" fmla="*/ 2656 w 2656"/>
                <a:gd name="T3" fmla="*/ 516 h 706"/>
                <a:gd name="T4" fmla="*/ 2482 w 2656"/>
                <a:gd name="T5" fmla="*/ 706 h 706"/>
                <a:gd name="T6" fmla="*/ 122 w 2656"/>
                <a:gd name="T7" fmla="*/ 706 h 706"/>
                <a:gd name="T8" fmla="*/ 20 w 2656"/>
                <a:gd name="T9" fmla="*/ 520 h 706"/>
                <a:gd name="T10" fmla="*/ 0 w 2656"/>
                <a:gd name="T11" fmla="*/ 0 h 706"/>
                <a:gd name="T12" fmla="*/ 2656 w 2656"/>
                <a:gd name="T13" fmla="*/ 0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56" h="706">
                  <a:moveTo>
                    <a:pt x="2656" y="0"/>
                  </a:moveTo>
                  <a:lnTo>
                    <a:pt x="2656" y="516"/>
                  </a:lnTo>
                  <a:lnTo>
                    <a:pt x="2482" y="706"/>
                  </a:lnTo>
                  <a:lnTo>
                    <a:pt x="122" y="706"/>
                  </a:lnTo>
                  <a:lnTo>
                    <a:pt x="20" y="520"/>
                  </a:lnTo>
                  <a:lnTo>
                    <a:pt x="0" y="0"/>
                  </a:lnTo>
                  <a:lnTo>
                    <a:pt x="26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1A931968-C1CF-4903-AF87-2AA0A9CDC3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1463" y="5492751"/>
              <a:ext cx="1403350" cy="950913"/>
            </a:xfrm>
            <a:custGeom>
              <a:avLst/>
              <a:gdLst>
                <a:gd name="T0" fmla="*/ 884 w 884"/>
                <a:gd name="T1" fmla="*/ 0 h 599"/>
                <a:gd name="T2" fmla="*/ 470 w 884"/>
                <a:gd name="T3" fmla="*/ 599 h 599"/>
                <a:gd name="T4" fmla="*/ 190 w 884"/>
                <a:gd name="T5" fmla="*/ 354 h 599"/>
                <a:gd name="T6" fmla="*/ 0 w 884"/>
                <a:gd name="T7" fmla="*/ 0 h 599"/>
                <a:gd name="T8" fmla="*/ 884 w 884"/>
                <a:gd name="T9" fmla="*/ 0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4" h="599">
                  <a:moveTo>
                    <a:pt x="884" y="0"/>
                  </a:moveTo>
                  <a:lnTo>
                    <a:pt x="470" y="599"/>
                  </a:lnTo>
                  <a:lnTo>
                    <a:pt x="190" y="354"/>
                  </a:lnTo>
                  <a:lnTo>
                    <a:pt x="0" y="0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63942830-227F-4629-9874-F9E6931C6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2025" y="417513"/>
              <a:ext cx="1266825" cy="1285875"/>
            </a:xfrm>
            <a:custGeom>
              <a:avLst/>
              <a:gdLst>
                <a:gd name="T0" fmla="*/ 0 w 798"/>
                <a:gd name="T1" fmla="*/ 0 h 810"/>
                <a:gd name="T2" fmla="*/ 549 w 798"/>
                <a:gd name="T3" fmla="*/ 779 h 810"/>
                <a:gd name="T4" fmla="*/ 798 w 798"/>
                <a:gd name="T5" fmla="*/ 810 h 810"/>
                <a:gd name="T6" fmla="*/ 0 w 798"/>
                <a:gd name="T7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98" h="810">
                  <a:moveTo>
                    <a:pt x="0" y="0"/>
                  </a:moveTo>
                  <a:lnTo>
                    <a:pt x="549" y="779"/>
                  </a:lnTo>
                  <a:lnTo>
                    <a:pt x="798" y="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7494F057-E8BF-487A-B386-3D5476BB8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6188" y="1560513"/>
              <a:ext cx="608013" cy="655638"/>
            </a:xfrm>
            <a:custGeom>
              <a:avLst/>
              <a:gdLst>
                <a:gd name="T0" fmla="*/ 0 w 383"/>
                <a:gd name="T1" fmla="*/ 0 h 413"/>
                <a:gd name="T2" fmla="*/ 71 w 383"/>
                <a:gd name="T3" fmla="*/ 247 h 413"/>
                <a:gd name="T4" fmla="*/ 383 w 383"/>
                <a:gd name="T5" fmla="*/ 413 h 413"/>
                <a:gd name="T6" fmla="*/ 0 w 383"/>
                <a:gd name="T7" fmla="*/ 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3" h="413">
                  <a:moveTo>
                    <a:pt x="0" y="0"/>
                  </a:moveTo>
                  <a:lnTo>
                    <a:pt x="71" y="247"/>
                  </a:lnTo>
                  <a:lnTo>
                    <a:pt x="383" y="4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0F9042C1-6607-4E5E-BF5A-417854929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5188" y="1292226"/>
              <a:ext cx="438150" cy="268288"/>
            </a:xfrm>
            <a:custGeom>
              <a:avLst/>
              <a:gdLst>
                <a:gd name="T0" fmla="*/ 0 w 276"/>
                <a:gd name="T1" fmla="*/ 0 h 169"/>
                <a:gd name="T2" fmla="*/ 136 w 276"/>
                <a:gd name="T3" fmla="*/ 169 h 169"/>
                <a:gd name="T4" fmla="*/ 276 w 276"/>
                <a:gd name="T5" fmla="*/ 129 h 169"/>
                <a:gd name="T6" fmla="*/ 0 w 276"/>
                <a:gd name="T7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6" h="169">
                  <a:moveTo>
                    <a:pt x="0" y="0"/>
                  </a:moveTo>
                  <a:lnTo>
                    <a:pt x="136" y="169"/>
                  </a:lnTo>
                  <a:lnTo>
                    <a:pt x="276" y="1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35DB585F-D8B2-4621-B494-6CE845D29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1475" y="3336926"/>
              <a:ext cx="3746500" cy="1074738"/>
            </a:xfrm>
            <a:custGeom>
              <a:avLst/>
              <a:gdLst>
                <a:gd name="T0" fmla="*/ 2360 w 2360"/>
                <a:gd name="T1" fmla="*/ 0 h 677"/>
                <a:gd name="T2" fmla="*/ 2263 w 2360"/>
                <a:gd name="T3" fmla="*/ 104 h 677"/>
                <a:gd name="T4" fmla="*/ 2158 w 2360"/>
                <a:gd name="T5" fmla="*/ 513 h 677"/>
                <a:gd name="T6" fmla="*/ 1939 w 2360"/>
                <a:gd name="T7" fmla="*/ 677 h 677"/>
                <a:gd name="T8" fmla="*/ 230 w 2360"/>
                <a:gd name="T9" fmla="*/ 677 h 677"/>
                <a:gd name="T10" fmla="*/ 202 w 2360"/>
                <a:gd name="T11" fmla="*/ 361 h 677"/>
                <a:gd name="T12" fmla="*/ 0 w 2360"/>
                <a:gd name="T13" fmla="*/ 0 h 677"/>
                <a:gd name="T14" fmla="*/ 2360 w 2360"/>
                <a:gd name="T15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60" h="677">
                  <a:moveTo>
                    <a:pt x="2360" y="0"/>
                  </a:moveTo>
                  <a:lnTo>
                    <a:pt x="2263" y="104"/>
                  </a:lnTo>
                  <a:lnTo>
                    <a:pt x="2158" y="513"/>
                  </a:lnTo>
                  <a:lnTo>
                    <a:pt x="1939" y="677"/>
                  </a:lnTo>
                  <a:lnTo>
                    <a:pt x="230" y="677"/>
                  </a:lnTo>
                  <a:lnTo>
                    <a:pt x="202" y="361"/>
                  </a:lnTo>
                  <a:lnTo>
                    <a:pt x="0" y="0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860F419F-A2AB-43CB-B654-B40C6EADFB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6600" y="4414838"/>
              <a:ext cx="2709863" cy="1077913"/>
            </a:xfrm>
            <a:custGeom>
              <a:avLst/>
              <a:gdLst>
                <a:gd name="T0" fmla="*/ 1707 w 1707"/>
                <a:gd name="T1" fmla="*/ 0 h 679"/>
                <a:gd name="T2" fmla="*/ 1607 w 1707"/>
                <a:gd name="T3" fmla="*/ 76 h 679"/>
                <a:gd name="T4" fmla="*/ 1593 w 1707"/>
                <a:gd name="T5" fmla="*/ 340 h 679"/>
                <a:gd name="T6" fmla="*/ 1396 w 1707"/>
                <a:gd name="T7" fmla="*/ 670 h 679"/>
                <a:gd name="T8" fmla="*/ 1391 w 1707"/>
                <a:gd name="T9" fmla="*/ 679 h 679"/>
                <a:gd name="T10" fmla="*/ 507 w 1707"/>
                <a:gd name="T11" fmla="*/ 679 h 679"/>
                <a:gd name="T12" fmla="*/ 340 w 1707"/>
                <a:gd name="T13" fmla="*/ 366 h 679"/>
                <a:gd name="T14" fmla="*/ 7 w 1707"/>
                <a:gd name="T15" fmla="*/ 86 h 679"/>
                <a:gd name="T16" fmla="*/ 0 w 1707"/>
                <a:gd name="T17" fmla="*/ 0 h 679"/>
                <a:gd name="T18" fmla="*/ 1707 w 1707"/>
                <a:gd name="T19" fmla="*/ 0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7" h="679">
                  <a:moveTo>
                    <a:pt x="1707" y="0"/>
                  </a:moveTo>
                  <a:lnTo>
                    <a:pt x="1607" y="76"/>
                  </a:lnTo>
                  <a:lnTo>
                    <a:pt x="1593" y="340"/>
                  </a:lnTo>
                  <a:lnTo>
                    <a:pt x="1396" y="670"/>
                  </a:lnTo>
                  <a:lnTo>
                    <a:pt x="1391" y="679"/>
                  </a:lnTo>
                  <a:lnTo>
                    <a:pt x="507" y="679"/>
                  </a:lnTo>
                  <a:lnTo>
                    <a:pt x="340" y="366"/>
                  </a:lnTo>
                  <a:lnTo>
                    <a:pt x="7" y="86"/>
                  </a:lnTo>
                  <a:lnTo>
                    <a:pt x="0" y="0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979A46B-CF6E-4F8E-9FE3-17A0D547F311}"/>
              </a:ext>
            </a:extLst>
          </p:cNvPr>
          <p:cNvGrpSpPr/>
          <p:nvPr/>
        </p:nvGrpSpPr>
        <p:grpSpPr>
          <a:xfrm>
            <a:off x="2754086" y="396861"/>
            <a:ext cx="6683828" cy="967586"/>
            <a:chOff x="2754086" y="396861"/>
            <a:chExt cx="6683828" cy="967586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FFE408-FB97-48BB-8311-289D8156FD2C}"/>
                </a:ext>
              </a:extLst>
            </p:cNvPr>
            <p:cNvSpPr txBox="1">
              <a:spLocks/>
            </p:cNvSpPr>
            <p:nvPr/>
          </p:nvSpPr>
          <p:spPr>
            <a:xfrm>
              <a:off x="4324350" y="396861"/>
              <a:ext cx="3543300" cy="453700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 spc="300" baseline="0">
                  <a:solidFill>
                    <a:schemeClr val="tx2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200" spc="200" dirty="0">
                  <a:solidFill>
                    <a:schemeClr val="tx1"/>
                  </a:solidFill>
                  <a:latin typeface="+mn-lt"/>
                </a:rPr>
                <a:t>EFFECTIVE PRESENTATION STRUCTURE</a:t>
              </a:r>
              <a:endParaRPr lang="en-US" sz="1200" spc="200" baseline="0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F14E14F-2ED5-44FA-AD7C-5BB444BFB55F}"/>
                </a:ext>
              </a:extLst>
            </p:cNvPr>
            <p:cNvCxnSpPr>
              <a:cxnSpLocks/>
            </p:cNvCxnSpPr>
            <p:nvPr/>
          </p:nvCxnSpPr>
          <p:spPr>
            <a:xfrm>
              <a:off x="5796585" y="1364447"/>
              <a:ext cx="598830" cy="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8D93E3A-8DD0-40B2-BA94-9A68839C7BF7}"/>
                </a:ext>
              </a:extLst>
            </p:cNvPr>
            <p:cNvSpPr txBox="1"/>
            <p:nvPr/>
          </p:nvSpPr>
          <p:spPr>
            <a:xfrm>
              <a:off x="2754086" y="753084"/>
              <a:ext cx="6683828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spc="300" dirty="0">
                  <a:solidFill>
                    <a:schemeClr val="tx2"/>
                  </a:solidFill>
                  <a:latin typeface="+mj-lt"/>
                </a:rPr>
                <a:t>UNDERLYING PRINCIPLES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44CD7C9-A6BC-4368-8D1B-5E21E72057ED}"/>
              </a:ext>
            </a:extLst>
          </p:cNvPr>
          <p:cNvGrpSpPr/>
          <p:nvPr/>
        </p:nvGrpSpPr>
        <p:grpSpPr>
          <a:xfrm>
            <a:off x="1073792" y="4066169"/>
            <a:ext cx="2643984" cy="558689"/>
            <a:chOff x="1073792" y="2052220"/>
            <a:chExt cx="2643984" cy="55868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B459E1B-A7AB-414B-AED0-5CD814A61E94}"/>
                </a:ext>
              </a:extLst>
            </p:cNvPr>
            <p:cNvSpPr/>
            <p:nvPr/>
          </p:nvSpPr>
          <p:spPr>
            <a:xfrm>
              <a:off x="1073792" y="2395914"/>
              <a:ext cx="2643984" cy="21499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40000"/>
                </a:lnSpc>
              </a:pPr>
              <a:r>
                <a:rPr lang="en-US" sz="1100" dirty="0"/>
                <a:t>Humans think this way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11D812A-51BD-4D40-B142-11D5187598A7}"/>
                </a:ext>
              </a:extLst>
            </p:cNvPr>
            <p:cNvSpPr txBox="1"/>
            <p:nvPr/>
          </p:nvSpPr>
          <p:spPr>
            <a:xfrm>
              <a:off x="1251412" y="2052220"/>
              <a:ext cx="246636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600" spc="300" dirty="0">
                  <a:solidFill>
                    <a:schemeClr val="tx2"/>
                  </a:solidFill>
                  <a:latin typeface="+mj-lt"/>
                </a:rPr>
                <a:t>STORIES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87F8EFA-A6E6-497D-AE8B-B442E766DA51}"/>
              </a:ext>
            </a:extLst>
          </p:cNvPr>
          <p:cNvGrpSpPr/>
          <p:nvPr/>
        </p:nvGrpSpPr>
        <p:grpSpPr>
          <a:xfrm>
            <a:off x="8474226" y="3329153"/>
            <a:ext cx="2643982" cy="558689"/>
            <a:chOff x="8474226" y="2052220"/>
            <a:chExt cx="2643982" cy="558689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6CA90CF-B718-4A88-B534-2F2B3411BB07}"/>
                </a:ext>
              </a:extLst>
            </p:cNvPr>
            <p:cNvSpPr/>
            <p:nvPr/>
          </p:nvSpPr>
          <p:spPr>
            <a:xfrm>
              <a:off x="8474226" y="2395914"/>
              <a:ext cx="2643982" cy="21499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i="0" dirty="0">
                  <a:effectLst/>
                </a:rPr>
                <a:t>Humans act on emotions</a:t>
              </a:r>
              <a:endParaRPr lang="en-US" sz="11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B21EAC9-76E5-4D4F-AF00-D4C10325DE94}"/>
                </a:ext>
              </a:extLst>
            </p:cNvPr>
            <p:cNvSpPr txBox="1"/>
            <p:nvPr/>
          </p:nvSpPr>
          <p:spPr>
            <a:xfrm>
              <a:off x="8474226" y="2052220"/>
              <a:ext cx="246636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spc="300" dirty="0">
                  <a:solidFill>
                    <a:schemeClr val="tx2"/>
                  </a:solidFill>
                  <a:latin typeface="+mj-lt"/>
                </a:rPr>
                <a:t>EMOTIONS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B021B8D-4362-4162-B3BA-0E0F36AA53F2}"/>
              </a:ext>
            </a:extLst>
          </p:cNvPr>
          <p:cNvGrpSpPr/>
          <p:nvPr/>
        </p:nvGrpSpPr>
        <p:grpSpPr>
          <a:xfrm>
            <a:off x="1073791" y="5645450"/>
            <a:ext cx="2643984" cy="558689"/>
            <a:chOff x="1073791" y="4190151"/>
            <a:chExt cx="2643984" cy="558689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5AAFD19-883D-48D5-8247-3D27FCAE73B0}"/>
                </a:ext>
              </a:extLst>
            </p:cNvPr>
            <p:cNvSpPr/>
            <p:nvPr/>
          </p:nvSpPr>
          <p:spPr>
            <a:xfrm>
              <a:off x="1073791" y="4533845"/>
              <a:ext cx="2643984" cy="21499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40000"/>
                </a:lnSpc>
              </a:pPr>
              <a:r>
                <a:rPr lang="en-US" sz="1100" dirty="0"/>
                <a:t>Humans relate to other humans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912D9EB-7582-4806-9720-81FE161757B4}"/>
                </a:ext>
              </a:extLst>
            </p:cNvPr>
            <p:cNvSpPr txBox="1"/>
            <p:nvPr/>
          </p:nvSpPr>
          <p:spPr>
            <a:xfrm>
              <a:off x="1251411" y="4190151"/>
              <a:ext cx="246636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600" spc="300" dirty="0">
                  <a:solidFill>
                    <a:schemeClr val="tx2"/>
                  </a:solidFill>
                  <a:latin typeface="+mj-lt"/>
                </a:rPr>
                <a:t>EMPATHY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2B9850C-A39B-4B76-8B6A-8F07B9BF244A}"/>
              </a:ext>
            </a:extLst>
          </p:cNvPr>
          <p:cNvGrpSpPr/>
          <p:nvPr/>
        </p:nvGrpSpPr>
        <p:grpSpPr>
          <a:xfrm>
            <a:off x="8474225" y="4908434"/>
            <a:ext cx="2643982" cy="558689"/>
            <a:chOff x="8474225" y="4190151"/>
            <a:chExt cx="2643982" cy="558689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DC71573-C047-4B38-A505-4FD4952FE6BC}"/>
                </a:ext>
              </a:extLst>
            </p:cNvPr>
            <p:cNvSpPr/>
            <p:nvPr/>
          </p:nvSpPr>
          <p:spPr>
            <a:xfrm>
              <a:off x="8474225" y="4533845"/>
              <a:ext cx="2643982" cy="21499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i="0" dirty="0">
                  <a:effectLst/>
                </a:rPr>
                <a:t>Humans want to solve problems</a:t>
              </a:r>
              <a:endParaRPr lang="en-US" sz="11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E3FF200-0E50-474A-A6CD-5EB0190E9DCD}"/>
                </a:ext>
              </a:extLst>
            </p:cNvPr>
            <p:cNvSpPr txBox="1"/>
            <p:nvPr/>
          </p:nvSpPr>
          <p:spPr>
            <a:xfrm>
              <a:off x="8474225" y="4190151"/>
              <a:ext cx="246636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spc="300" dirty="0">
                  <a:solidFill>
                    <a:schemeClr val="tx2"/>
                  </a:solidFill>
                  <a:latin typeface="+mj-lt"/>
                </a:rPr>
                <a:t>PROBLEMS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1112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1EF7342-D42C-41E8-8CD7-F2FAAA721929}"/>
              </a:ext>
            </a:extLst>
          </p:cNvPr>
          <p:cNvGrpSpPr/>
          <p:nvPr/>
        </p:nvGrpSpPr>
        <p:grpSpPr>
          <a:xfrm>
            <a:off x="1451438" y="2213819"/>
            <a:ext cx="4183565" cy="1195728"/>
            <a:chOff x="1451438" y="2213819"/>
            <a:chExt cx="4183565" cy="1195728"/>
          </a:xfrm>
        </p:grpSpPr>
        <p:sp>
          <p:nvSpPr>
            <p:cNvPr id="4" name="Freeform 563">
              <a:extLst>
                <a:ext uri="{FF2B5EF4-FFF2-40B4-BE49-F238E27FC236}">
                  <a16:creationId xmlns:a16="http://schemas.microsoft.com/office/drawing/2014/main" id="{29FBF98E-3D9A-4052-9364-76A7D3F4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1438" y="2294128"/>
              <a:ext cx="4034842" cy="1115419"/>
            </a:xfrm>
            <a:custGeom>
              <a:avLst/>
              <a:gdLst>
                <a:gd name="T0" fmla="*/ 31 w 1661"/>
                <a:gd name="T1" fmla="*/ 0 h 459"/>
                <a:gd name="T2" fmla="*/ 0 w 1661"/>
                <a:gd name="T3" fmla="*/ 31 h 459"/>
                <a:gd name="T4" fmla="*/ 0 w 1661"/>
                <a:gd name="T5" fmla="*/ 428 h 459"/>
                <a:gd name="T6" fmla="*/ 31 w 1661"/>
                <a:gd name="T7" fmla="*/ 459 h 459"/>
                <a:gd name="T8" fmla="*/ 1661 w 1661"/>
                <a:gd name="T9" fmla="*/ 459 h 459"/>
                <a:gd name="T10" fmla="*/ 1661 w 1661"/>
                <a:gd name="T11" fmla="*/ 0 h 459"/>
                <a:gd name="T12" fmla="*/ 31 w 1661"/>
                <a:gd name="T13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61" h="459">
                  <a:moveTo>
                    <a:pt x="31" y="0"/>
                  </a:moveTo>
                  <a:cubicBezTo>
                    <a:pt x="14" y="0"/>
                    <a:pt x="0" y="14"/>
                    <a:pt x="0" y="31"/>
                  </a:cubicBezTo>
                  <a:cubicBezTo>
                    <a:pt x="0" y="428"/>
                    <a:pt x="0" y="428"/>
                    <a:pt x="0" y="428"/>
                  </a:cubicBezTo>
                  <a:cubicBezTo>
                    <a:pt x="0" y="445"/>
                    <a:pt x="14" y="459"/>
                    <a:pt x="31" y="459"/>
                  </a:cubicBezTo>
                  <a:cubicBezTo>
                    <a:pt x="1661" y="459"/>
                    <a:pt x="1661" y="459"/>
                    <a:pt x="1661" y="459"/>
                  </a:cubicBezTo>
                  <a:cubicBezTo>
                    <a:pt x="1661" y="0"/>
                    <a:pt x="1661" y="0"/>
                    <a:pt x="1661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FAFAFA">
                <a:alpha val="89804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564">
              <a:extLst>
                <a:ext uri="{FF2B5EF4-FFF2-40B4-BE49-F238E27FC236}">
                  <a16:creationId xmlns:a16="http://schemas.microsoft.com/office/drawing/2014/main" id="{60943CDF-AFD4-4B07-82E8-C5516D1DF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832" y="2213819"/>
              <a:ext cx="932490" cy="1020236"/>
            </a:xfrm>
            <a:custGeom>
              <a:avLst/>
              <a:gdLst>
                <a:gd name="T0" fmla="*/ 351 w 384"/>
                <a:gd name="T1" fmla="*/ 0 h 420"/>
                <a:gd name="T2" fmla="*/ 33 w 384"/>
                <a:gd name="T3" fmla="*/ 0 h 420"/>
                <a:gd name="T4" fmla="*/ 0 w 384"/>
                <a:gd name="T5" fmla="*/ 0 h 420"/>
                <a:gd name="T6" fmla="*/ 33 w 384"/>
                <a:gd name="T7" fmla="*/ 33 h 420"/>
                <a:gd name="T8" fmla="*/ 33 w 384"/>
                <a:gd name="T9" fmla="*/ 400 h 420"/>
                <a:gd name="T10" fmla="*/ 53 w 384"/>
                <a:gd name="T11" fmla="*/ 420 h 420"/>
                <a:gd name="T12" fmla="*/ 365 w 384"/>
                <a:gd name="T13" fmla="*/ 420 h 420"/>
                <a:gd name="T14" fmla="*/ 384 w 384"/>
                <a:gd name="T15" fmla="*/ 400 h 420"/>
                <a:gd name="T16" fmla="*/ 384 w 384"/>
                <a:gd name="T17" fmla="*/ 33 h 420"/>
                <a:gd name="T18" fmla="*/ 351 w 384"/>
                <a:gd name="T19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420">
                  <a:moveTo>
                    <a:pt x="351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33" y="14"/>
                    <a:pt x="33" y="33"/>
                  </a:cubicBezTo>
                  <a:cubicBezTo>
                    <a:pt x="33" y="400"/>
                    <a:pt x="33" y="400"/>
                    <a:pt x="33" y="400"/>
                  </a:cubicBezTo>
                  <a:cubicBezTo>
                    <a:pt x="33" y="411"/>
                    <a:pt x="42" y="420"/>
                    <a:pt x="53" y="420"/>
                  </a:cubicBezTo>
                  <a:cubicBezTo>
                    <a:pt x="365" y="420"/>
                    <a:pt x="365" y="420"/>
                    <a:pt x="365" y="420"/>
                  </a:cubicBezTo>
                  <a:cubicBezTo>
                    <a:pt x="375" y="420"/>
                    <a:pt x="384" y="411"/>
                    <a:pt x="384" y="400"/>
                  </a:cubicBezTo>
                  <a:cubicBezTo>
                    <a:pt x="384" y="33"/>
                    <a:pt x="384" y="33"/>
                    <a:pt x="384" y="33"/>
                  </a:cubicBezTo>
                  <a:cubicBezTo>
                    <a:pt x="384" y="14"/>
                    <a:pt x="369" y="0"/>
                    <a:pt x="3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608">
              <a:extLst>
                <a:ext uri="{FF2B5EF4-FFF2-40B4-BE49-F238E27FC236}">
                  <a16:creationId xmlns:a16="http://schemas.microsoft.com/office/drawing/2014/main" id="{6FCF48DD-3314-4A18-9DAE-655762DCC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4522" y="2213819"/>
              <a:ext cx="160621" cy="80309"/>
            </a:xfrm>
            <a:custGeom>
              <a:avLst/>
              <a:gdLst>
                <a:gd name="T0" fmla="*/ 33 w 66"/>
                <a:gd name="T1" fmla="*/ 0 h 33"/>
                <a:gd name="T2" fmla="*/ 0 w 66"/>
                <a:gd name="T3" fmla="*/ 33 h 33"/>
                <a:gd name="T4" fmla="*/ 66 w 66"/>
                <a:gd name="T5" fmla="*/ 33 h 33"/>
                <a:gd name="T6" fmla="*/ 33 w 66"/>
                <a:gd name="T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33">
                  <a:moveTo>
                    <a:pt x="33" y="0"/>
                  </a:moveTo>
                  <a:cubicBezTo>
                    <a:pt x="15" y="0"/>
                    <a:pt x="0" y="14"/>
                    <a:pt x="0" y="33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14"/>
                    <a:pt x="52" y="0"/>
                    <a:pt x="3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09">
              <a:extLst>
                <a:ext uri="{FF2B5EF4-FFF2-40B4-BE49-F238E27FC236}">
                  <a16:creationId xmlns:a16="http://schemas.microsoft.com/office/drawing/2014/main" id="{6F51CB1A-1A34-4F63-8F09-32D2885576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6280" y="2294128"/>
              <a:ext cx="148723" cy="1115419"/>
            </a:xfrm>
            <a:custGeom>
              <a:avLst/>
              <a:gdLst>
                <a:gd name="T0" fmla="*/ 30 w 61"/>
                <a:gd name="T1" fmla="*/ 0 h 459"/>
                <a:gd name="T2" fmla="*/ 0 w 61"/>
                <a:gd name="T3" fmla="*/ 0 h 459"/>
                <a:gd name="T4" fmla="*/ 0 w 61"/>
                <a:gd name="T5" fmla="*/ 459 h 459"/>
                <a:gd name="T6" fmla="*/ 30 w 61"/>
                <a:gd name="T7" fmla="*/ 459 h 459"/>
                <a:gd name="T8" fmla="*/ 61 w 61"/>
                <a:gd name="T9" fmla="*/ 428 h 459"/>
                <a:gd name="T10" fmla="*/ 61 w 61"/>
                <a:gd name="T11" fmla="*/ 31 h 459"/>
                <a:gd name="T12" fmla="*/ 30 w 61"/>
                <a:gd name="T13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459">
                  <a:moveTo>
                    <a:pt x="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59"/>
                    <a:pt x="0" y="459"/>
                    <a:pt x="0" y="459"/>
                  </a:cubicBezTo>
                  <a:cubicBezTo>
                    <a:pt x="30" y="459"/>
                    <a:pt x="30" y="459"/>
                    <a:pt x="30" y="459"/>
                  </a:cubicBezTo>
                  <a:cubicBezTo>
                    <a:pt x="47" y="459"/>
                    <a:pt x="61" y="445"/>
                    <a:pt x="61" y="428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1" y="14"/>
                    <a:pt x="47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E54ED63-B5B5-49E7-A5DB-54C36D593429}"/>
                </a:ext>
              </a:extLst>
            </p:cNvPr>
            <p:cNvSpPr txBox="1"/>
            <p:nvPr/>
          </p:nvSpPr>
          <p:spPr>
            <a:xfrm>
              <a:off x="3018523" y="2429337"/>
              <a:ext cx="2287873" cy="326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40000"/>
                </a:lnSpc>
                <a:defRPr/>
              </a:pPr>
              <a:r>
                <a:rPr lang="en-US" sz="1200" dirty="0"/>
                <a:t>Write out the problem.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E4B2DEB-EF4F-4E25-9842-F2457095366C}"/>
                </a:ext>
              </a:extLst>
            </p:cNvPr>
            <p:cNvSpPr txBox="1"/>
            <p:nvPr/>
          </p:nvSpPr>
          <p:spPr>
            <a:xfrm>
              <a:off x="1793838" y="2426013"/>
              <a:ext cx="854478" cy="611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+mj-lt"/>
                </a:rPr>
                <a:t>01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D56104-7910-4989-A799-B67208F42B10}"/>
              </a:ext>
            </a:extLst>
          </p:cNvPr>
          <p:cNvGrpSpPr/>
          <p:nvPr/>
        </p:nvGrpSpPr>
        <p:grpSpPr>
          <a:xfrm>
            <a:off x="1451438" y="4000434"/>
            <a:ext cx="4183565" cy="1195729"/>
            <a:chOff x="1451438" y="4000434"/>
            <a:chExt cx="4183565" cy="119572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9A27414-012B-4069-B9CF-1EE5BBAC245F}"/>
                </a:ext>
              </a:extLst>
            </p:cNvPr>
            <p:cNvGrpSpPr/>
            <p:nvPr/>
          </p:nvGrpSpPr>
          <p:grpSpPr>
            <a:xfrm>
              <a:off x="1451438" y="4000434"/>
              <a:ext cx="4183565" cy="1195729"/>
              <a:chOff x="933031" y="3768252"/>
              <a:chExt cx="4541450" cy="1298018"/>
            </a:xfrm>
          </p:grpSpPr>
          <p:sp>
            <p:nvSpPr>
              <p:cNvPr id="14" name="Freeform 655">
                <a:extLst>
                  <a:ext uri="{FF2B5EF4-FFF2-40B4-BE49-F238E27FC236}">
                    <a16:creationId xmlns:a16="http://schemas.microsoft.com/office/drawing/2014/main" id="{F3AE39C4-0969-4FC1-9764-F7B754B7A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5199" y="3768253"/>
                <a:ext cx="174361" cy="87180"/>
              </a:xfrm>
              <a:custGeom>
                <a:avLst/>
                <a:gdLst>
                  <a:gd name="T0" fmla="*/ 33 w 66"/>
                  <a:gd name="T1" fmla="*/ 0 h 33"/>
                  <a:gd name="T2" fmla="*/ 0 w 66"/>
                  <a:gd name="T3" fmla="*/ 33 h 33"/>
                  <a:gd name="T4" fmla="*/ 66 w 66"/>
                  <a:gd name="T5" fmla="*/ 33 h 33"/>
                  <a:gd name="T6" fmla="*/ 33 w 66"/>
                  <a:gd name="T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33">
                    <a:moveTo>
                      <a:pt x="33" y="0"/>
                    </a:moveTo>
                    <a:cubicBezTo>
                      <a:pt x="15" y="0"/>
                      <a:pt x="0" y="14"/>
                      <a:pt x="0" y="33"/>
                    </a:cubicBezTo>
                    <a:cubicBezTo>
                      <a:pt x="66" y="33"/>
                      <a:pt x="66" y="33"/>
                      <a:pt x="66" y="33"/>
                    </a:cubicBezTo>
                    <a:cubicBezTo>
                      <a:pt x="66" y="14"/>
                      <a:pt x="52" y="0"/>
                      <a:pt x="33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9BD50B1-2764-43B2-9D8C-920BA7DDAFCB}"/>
                  </a:ext>
                </a:extLst>
              </p:cNvPr>
              <p:cNvGrpSpPr/>
              <p:nvPr/>
            </p:nvGrpSpPr>
            <p:grpSpPr>
              <a:xfrm>
                <a:off x="933031" y="3768252"/>
                <a:ext cx="4541450" cy="1298018"/>
                <a:chOff x="933031" y="3768252"/>
                <a:chExt cx="4541450" cy="1298018"/>
              </a:xfrm>
            </p:grpSpPr>
            <p:sp>
              <p:nvSpPr>
                <p:cNvPr id="16" name="Freeform 610">
                  <a:extLst>
                    <a:ext uri="{FF2B5EF4-FFF2-40B4-BE49-F238E27FC236}">
                      <a16:creationId xmlns:a16="http://schemas.microsoft.com/office/drawing/2014/main" id="{632D6A2C-34CC-4A08-84F3-212DF0003A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3031" y="3855432"/>
                  <a:ext cx="4380005" cy="1210838"/>
                </a:xfrm>
                <a:custGeom>
                  <a:avLst/>
                  <a:gdLst>
                    <a:gd name="T0" fmla="*/ 31 w 1661"/>
                    <a:gd name="T1" fmla="*/ 0 h 459"/>
                    <a:gd name="T2" fmla="*/ 0 w 1661"/>
                    <a:gd name="T3" fmla="*/ 31 h 459"/>
                    <a:gd name="T4" fmla="*/ 0 w 1661"/>
                    <a:gd name="T5" fmla="*/ 428 h 459"/>
                    <a:gd name="T6" fmla="*/ 31 w 1661"/>
                    <a:gd name="T7" fmla="*/ 459 h 459"/>
                    <a:gd name="T8" fmla="*/ 1661 w 1661"/>
                    <a:gd name="T9" fmla="*/ 459 h 459"/>
                    <a:gd name="T10" fmla="*/ 1661 w 1661"/>
                    <a:gd name="T11" fmla="*/ 0 h 459"/>
                    <a:gd name="T12" fmla="*/ 31 w 1661"/>
                    <a:gd name="T13" fmla="*/ 0 h 4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61" h="459">
                      <a:moveTo>
                        <a:pt x="31" y="0"/>
                      </a:moveTo>
                      <a:cubicBezTo>
                        <a:pt x="14" y="0"/>
                        <a:pt x="0" y="14"/>
                        <a:pt x="0" y="31"/>
                      </a:cubicBezTo>
                      <a:cubicBezTo>
                        <a:pt x="0" y="428"/>
                        <a:pt x="0" y="428"/>
                        <a:pt x="0" y="428"/>
                      </a:cubicBezTo>
                      <a:cubicBezTo>
                        <a:pt x="0" y="445"/>
                        <a:pt x="14" y="459"/>
                        <a:pt x="31" y="459"/>
                      </a:cubicBezTo>
                      <a:cubicBezTo>
                        <a:pt x="1661" y="459"/>
                        <a:pt x="1661" y="459"/>
                        <a:pt x="1661" y="459"/>
                      </a:cubicBezTo>
                      <a:cubicBezTo>
                        <a:pt x="1661" y="0"/>
                        <a:pt x="1661" y="0"/>
                        <a:pt x="1661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rgbClr val="FAFAF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611">
                  <a:extLst>
                    <a:ext uri="{FF2B5EF4-FFF2-40B4-BE49-F238E27FC236}">
                      <a16:creationId xmlns:a16="http://schemas.microsoft.com/office/drawing/2014/main" id="{E6A3A30D-DC26-4A1B-9140-B5479DDE5A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2379" y="3768252"/>
                  <a:ext cx="1012261" cy="1109128"/>
                </a:xfrm>
                <a:custGeom>
                  <a:avLst/>
                  <a:gdLst>
                    <a:gd name="T0" fmla="*/ 351 w 384"/>
                    <a:gd name="T1" fmla="*/ 0 h 420"/>
                    <a:gd name="T2" fmla="*/ 33 w 384"/>
                    <a:gd name="T3" fmla="*/ 0 h 420"/>
                    <a:gd name="T4" fmla="*/ 0 w 384"/>
                    <a:gd name="T5" fmla="*/ 0 h 420"/>
                    <a:gd name="T6" fmla="*/ 33 w 384"/>
                    <a:gd name="T7" fmla="*/ 33 h 420"/>
                    <a:gd name="T8" fmla="*/ 33 w 384"/>
                    <a:gd name="T9" fmla="*/ 400 h 420"/>
                    <a:gd name="T10" fmla="*/ 53 w 384"/>
                    <a:gd name="T11" fmla="*/ 420 h 420"/>
                    <a:gd name="T12" fmla="*/ 365 w 384"/>
                    <a:gd name="T13" fmla="*/ 420 h 420"/>
                    <a:gd name="T14" fmla="*/ 384 w 384"/>
                    <a:gd name="T15" fmla="*/ 400 h 420"/>
                    <a:gd name="T16" fmla="*/ 384 w 384"/>
                    <a:gd name="T17" fmla="*/ 33 h 420"/>
                    <a:gd name="T18" fmla="*/ 351 w 384"/>
                    <a:gd name="T19" fmla="*/ 0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84" h="420">
                      <a:moveTo>
                        <a:pt x="351" y="0"/>
                      </a:move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9" y="0"/>
                        <a:pt x="33" y="14"/>
                        <a:pt x="33" y="33"/>
                      </a:cubicBezTo>
                      <a:cubicBezTo>
                        <a:pt x="33" y="400"/>
                        <a:pt x="33" y="400"/>
                        <a:pt x="33" y="400"/>
                      </a:cubicBezTo>
                      <a:cubicBezTo>
                        <a:pt x="33" y="411"/>
                        <a:pt x="42" y="420"/>
                        <a:pt x="53" y="420"/>
                      </a:cubicBezTo>
                      <a:cubicBezTo>
                        <a:pt x="365" y="420"/>
                        <a:pt x="365" y="420"/>
                        <a:pt x="365" y="420"/>
                      </a:cubicBezTo>
                      <a:cubicBezTo>
                        <a:pt x="375" y="420"/>
                        <a:pt x="384" y="411"/>
                        <a:pt x="384" y="400"/>
                      </a:cubicBezTo>
                      <a:cubicBezTo>
                        <a:pt x="384" y="33"/>
                        <a:pt x="384" y="33"/>
                        <a:pt x="384" y="33"/>
                      </a:cubicBezTo>
                      <a:cubicBezTo>
                        <a:pt x="384" y="14"/>
                        <a:pt x="369" y="0"/>
                        <a:pt x="3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" name="Freeform 656">
                  <a:extLst>
                    <a:ext uri="{FF2B5EF4-FFF2-40B4-BE49-F238E27FC236}">
                      <a16:creationId xmlns:a16="http://schemas.microsoft.com/office/drawing/2014/main" id="{97B50CE2-98BC-4156-99CD-B04FADAE44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3036" y="3855432"/>
                  <a:ext cx="161445" cy="1210838"/>
                </a:xfrm>
                <a:custGeom>
                  <a:avLst/>
                  <a:gdLst>
                    <a:gd name="T0" fmla="*/ 30 w 61"/>
                    <a:gd name="T1" fmla="*/ 0 h 459"/>
                    <a:gd name="T2" fmla="*/ 0 w 61"/>
                    <a:gd name="T3" fmla="*/ 0 h 459"/>
                    <a:gd name="T4" fmla="*/ 0 w 61"/>
                    <a:gd name="T5" fmla="*/ 459 h 459"/>
                    <a:gd name="T6" fmla="*/ 30 w 61"/>
                    <a:gd name="T7" fmla="*/ 459 h 459"/>
                    <a:gd name="T8" fmla="*/ 61 w 61"/>
                    <a:gd name="T9" fmla="*/ 428 h 459"/>
                    <a:gd name="T10" fmla="*/ 61 w 61"/>
                    <a:gd name="T11" fmla="*/ 31 h 459"/>
                    <a:gd name="T12" fmla="*/ 30 w 61"/>
                    <a:gd name="T13" fmla="*/ 0 h 4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1" h="459">
                      <a:moveTo>
                        <a:pt x="3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59"/>
                        <a:pt x="0" y="459"/>
                        <a:pt x="0" y="459"/>
                      </a:cubicBezTo>
                      <a:cubicBezTo>
                        <a:pt x="30" y="459"/>
                        <a:pt x="30" y="459"/>
                        <a:pt x="30" y="459"/>
                      </a:cubicBezTo>
                      <a:cubicBezTo>
                        <a:pt x="47" y="459"/>
                        <a:pt x="61" y="445"/>
                        <a:pt x="61" y="428"/>
                      </a:cubicBezTo>
                      <a:cubicBezTo>
                        <a:pt x="61" y="31"/>
                        <a:pt x="61" y="31"/>
                        <a:pt x="61" y="31"/>
                      </a:cubicBezTo>
                      <a:cubicBezTo>
                        <a:pt x="61" y="14"/>
                        <a:pt x="47" y="0"/>
                        <a:pt x="3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3F37737-7FC6-4B4A-9DC7-A0F7F041861E}"/>
                </a:ext>
              </a:extLst>
            </p:cNvPr>
            <p:cNvSpPr txBox="1"/>
            <p:nvPr/>
          </p:nvSpPr>
          <p:spPr>
            <a:xfrm>
              <a:off x="3018523" y="4253378"/>
              <a:ext cx="2287873" cy="326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40000"/>
                </a:lnSpc>
                <a:defRPr/>
              </a:pPr>
              <a:r>
                <a:rPr lang="en-US" sz="1200" dirty="0"/>
                <a:t>Highlight the source of data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633BC12-175E-42F3-B837-4E21E499FDD1}"/>
                </a:ext>
              </a:extLst>
            </p:cNvPr>
            <p:cNvSpPr txBox="1"/>
            <p:nvPr/>
          </p:nvSpPr>
          <p:spPr>
            <a:xfrm>
              <a:off x="1835142" y="4215388"/>
              <a:ext cx="852181" cy="611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+mj-lt"/>
                </a:rPr>
                <a:t>02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0683667-DE94-454A-B2CE-F1D5C46FDB02}"/>
              </a:ext>
            </a:extLst>
          </p:cNvPr>
          <p:cNvGrpSpPr/>
          <p:nvPr/>
        </p:nvGrpSpPr>
        <p:grpSpPr>
          <a:xfrm>
            <a:off x="6556998" y="4000434"/>
            <a:ext cx="4183564" cy="1195729"/>
            <a:chOff x="6556998" y="4000434"/>
            <a:chExt cx="4183564" cy="119572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8A74B10-0F64-4E23-AE98-0068F1D0F031}"/>
                </a:ext>
              </a:extLst>
            </p:cNvPr>
            <p:cNvGrpSpPr/>
            <p:nvPr/>
          </p:nvGrpSpPr>
          <p:grpSpPr>
            <a:xfrm>
              <a:off x="6556998" y="4000434"/>
              <a:ext cx="4183564" cy="1195729"/>
              <a:chOff x="6717518" y="3768252"/>
              <a:chExt cx="4541450" cy="1298018"/>
            </a:xfrm>
          </p:grpSpPr>
          <p:sp>
            <p:nvSpPr>
              <p:cNvPr id="23" name="Freeform 655">
                <a:extLst>
                  <a:ext uri="{FF2B5EF4-FFF2-40B4-BE49-F238E27FC236}">
                    <a16:creationId xmlns:a16="http://schemas.microsoft.com/office/drawing/2014/main" id="{C396201D-EE55-4D5A-A22D-DB08253A86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59686" y="3768253"/>
                <a:ext cx="174361" cy="87180"/>
              </a:xfrm>
              <a:custGeom>
                <a:avLst/>
                <a:gdLst>
                  <a:gd name="T0" fmla="*/ 33 w 66"/>
                  <a:gd name="T1" fmla="*/ 0 h 33"/>
                  <a:gd name="T2" fmla="*/ 0 w 66"/>
                  <a:gd name="T3" fmla="*/ 33 h 33"/>
                  <a:gd name="T4" fmla="*/ 66 w 66"/>
                  <a:gd name="T5" fmla="*/ 33 h 33"/>
                  <a:gd name="T6" fmla="*/ 33 w 66"/>
                  <a:gd name="T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33">
                    <a:moveTo>
                      <a:pt x="33" y="0"/>
                    </a:moveTo>
                    <a:cubicBezTo>
                      <a:pt x="15" y="0"/>
                      <a:pt x="0" y="14"/>
                      <a:pt x="0" y="33"/>
                    </a:cubicBezTo>
                    <a:cubicBezTo>
                      <a:pt x="66" y="33"/>
                      <a:pt x="66" y="33"/>
                      <a:pt x="66" y="33"/>
                    </a:cubicBezTo>
                    <a:cubicBezTo>
                      <a:pt x="66" y="14"/>
                      <a:pt x="52" y="0"/>
                      <a:pt x="33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66E7709D-EFB5-4C59-9C02-137B7C84CEBF}"/>
                  </a:ext>
                </a:extLst>
              </p:cNvPr>
              <p:cNvGrpSpPr/>
              <p:nvPr/>
            </p:nvGrpSpPr>
            <p:grpSpPr>
              <a:xfrm>
                <a:off x="6717518" y="3768252"/>
                <a:ext cx="4541450" cy="1298018"/>
                <a:chOff x="6717518" y="3768252"/>
                <a:chExt cx="4541450" cy="1298018"/>
              </a:xfrm>
            </p:grpSpPr>
            <p:sp>
              <p:nvSpPr>
                <p:cNvPr id="25" name="Freeform 610">
                  <a:extLst>
                    <a:ext uri="{FF2B5EF4-FFF2-40B4-BE49-F238E27FC236}">
                      <a16:creationId xmlns:a16="http://schemas.microsoft.com/office/drawing/2014/main" id="{4CE7C8B9-C256-47A5-8341-13D498C680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7518" y="3855432"/>
                  <a:ext cx="4380005" cy="1210838"/>
                </a:xfrm>
                <a:custGeom>
                  <a:avLst/>
                  <a:gdLst>
                    <a:gd name="T0" fmla="*/ 31 w 1661"/>
                    <a:gd name="T1" fmla="*/ 0 h 459"/>
                    <a:gd name="T2" fmla="*/ 0 w 1661"/>
                    <a:gd name="T3" fmla="*/ 31 h 459"/>
                    <a:gd name="T4" fmla="*/ 0 w 1661"/>
                    <a:gd name="T5" fmla="*/ 428 h 459"/>
                    <a:gd name="T6" fmla="*/ 31 w 1661"/>
                    <a:gd name="T7" fmla="*/ 459 h 459"/>
                    <a:gd name="T8" fmla="*/ 1661 w 1661"/>
                    <a:gd name="T9" fmla="*/ 459 h 459"/>
                    <a:gd name="T10" fmla="*/ 1661 w 1661"/>
                    <a:gd name="T11" fmla="*/ 0 h 459"/>
                    <a:gd name="T12" fmla="*/ 31 w 1661"/>
                    <a:gd name="T13" fmla="*/ 0 h 4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61" h="459">
                      <a:moveTo>
                        <a:pt x="31" y="0"/>
                      </a:moveTo>
                      <a:cubicBezTo>
                        <a:pt x="14" y="0"/>
                        <a:pt x="0" y="14"/>
                        <a:pt x="0" y="31"/>
                      </a:cubicBezTo>
                      <a:cubicBezTo>
                        <a:pt x="0" y="428"/>
                        <a:pt x="0" y="428"/>
                        <a:pt x="0" y="428"/>
                      </a:cubicBezTo>
                      <a:cubicBezTo>
                        <a:pt x="0" y="445"/>
                        <a:pt x="14" y="459"/>
                        <a:pt x="31" y="459"/>
                      </a:cubicBezTo>
                      <a:cubicBezTo>
                        <a:pt x="1661" y="459"/>
                        <a:pt x="1661" y="459"/>
                        <a:pt x="1661" y="459"/>
                      </a:cubicBezTo>
                      <a:cubicBezTo>
                        <a:pt x="1661" y="0"/>
                        <a:pt x="1661" y="0"/>
                        <a:pt x="1661" y="0"/>
                      </a:cubicBez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rgbClr val="FAFAF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Freeform 611">
                  <a:extLst>
                    <a:ext uri="{FF2B5EF4-FFF2-40B4-BE49-F238E27FC236}">
                      <a16:creationId xmlns:a16="http://schemas.microsoft.com/office/drawing/2014/main" id="{0D43BDE4-3B0E-4E59-ACCA-D72D4FFB6D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46866" y="3768252"/>
                  <a:ext cx="1012261" cy="1109128"/>
                </a:xfrm>
                <a:custGeom>
                  <a:avLst/>
                  <a:gdLst>
                    <a:gd name="T0" fmla="*/ 351 w 384"/>
                    <a:gd name="T1" fmla="*/ 0 h 420"/>
                    <a:gd name="T2" fmla="*/ 33 w 384"/>
                    <a:gd name="T3" fmla="*/ 0 h 420"/>
                    <a:gd name="T4" fmla="*/ 0 w 384"/>
                    <a:gd name="T5" fmla="*/ 0 h 420"/>
                    <a:gd name="T6" fmla="*/ 33 w 384"/>
                    <a:gd name="T7" fmla="*/ 33 h 420"/>
                    <a:gd name="T8" fmla="*/ 33 w 384"/>
                    <a:gd name="T9" fmla="*/ 400 h 420"/>
                    <a:gd name="T10" fmla="*/ 53 w 384"/>
                    <a:gd name="T11" fmla="*/ 420 h 420"/>
                    <a:gd name="T12" fmla="*/ 365 w 384"/>
                    <a:gd name="T13" fmla="*/ 420 h 420"/>
                    <a:gd name="T14" fmla="*/ 384 w 384"/>
                    <a:gd name="T15" fmla="*/ 400 h 420"/>
                    <a:gd name="T16" fmla="*/ 384 w 384"/>
                    <a:gd name="T17" fmla="*/ 33 h 420"/>
                    <a:gd name="T18" fmla="*/ 351 w 384"/>
                    <a:gd name="T19" fmla="*/ 0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84" h="420">
                      <a:moveTo>
                        <a:pt x="351" y="0"/>
                      </a:move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9" y="0"/>
                        <a:pt x="33" y="14"/>
                        <a:pt x="33" y="33"/>
                      </a:cubicBezTo>
                      <a:cubicBezTo>
                        <a:pt x="33" y="400"/>
                        <a:pt x="33" y="400"/>
                        <a:pt x="33" y="400"/>
                      </a:cubicBezTo>
                      <a:cubicBezTo>
                        <a:pt x="33" y="411"/>
                        <a:pt x="42" y="420"/>
                        <a:pt x="53" y="420"/>
                      </a:cubicBezTo>
                      <a:cubicBezTo>
                        <a:pt x="365" y="420"/>
                        <a:pt x="365" y="420"/>
                        <a:pt x="365" y="420"/>
                      </a:cubicBezTo>
                      <a:cubicBezTo>
                        <a:pt x="375" y="420"/>
                        <a:pt x="384" y="411"/>
                        <a:pt x="384" y="400"/>
                      </a:cubicBezTo>
                      <a:cubicBezTo>
                        <a:pt x="384" y="33"/>
                        <a:pt x="384" y="33"/>
                        <a:pt x="384" y="33"/>
                      </a:cubicBezTo>
                      <a:cubicBezTo>
                        <a:pt x="384" y="14"/>
                        <a:pt x="369" y="0"/>
                        <a:pt x="35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Freeform 656">
                  <a:extLst>
                    <a:ext uri="{FF2B5EF4-FFF2-40B4-BE49-F238E27FC236}">
                      <a16:creationId xmlns:a16="http://schemas.microsoft.com/office/drawing/2014/main" id="{F7253C1B-43A5-4416-9511-83636F04E3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97523" y="3855432"/>
                  <a:ext cx="161445" cy="1210838"/>
                </a:xfrm>
                <a:custGeom>
                  <a:avLst/>
                  <a:gdLst>
                    <a:gd name="T0" fmla="*/ 30 w 61"/>
                    <a:gd name="T1" fmla="*/ 0 h 459"/>
                    <a:gd name="T2" fmla="*/ 0 w 61"/>
                    <a:gd name="T3" fmla="*/ 0 h 459"/>
                    <a:gd name="T4" fmla="*/ 0 w 61"/>
                    <a:gd name="T5" fmla="*/ 459 h 459"/>
                    <a:gd name="T6" fmla="*/ 30 w 61"/>
                    <a:gd name="T7" fmla="*/ 459 h 459"/>
                    <a:gd name="T8" fmla="*/ 61 w 61"/>
                    <a:gd name="T9" fmla="*/ 428 h 459"/>
                    <a:gd name="T10" fmla="*/ 61 w 61"/>
                    <a:gd name="T11" fmla="*/ 31 h 459"/>
                    <a:gd name="T12" fmla="*/ 30 w 61"/>
                    <a:gd name="T13" fmla="*/ 0 h 4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1" h="459">
                      <a:moveTo>
                        <a:pt x="3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59"/>
                        <a:pt x="0" y="459"/>
                        <a:pt x="0" y="459"/>
                      </a:cubicBezTo>
                      <a:cubicBezTo>
                        <a:pt x="30" y="459"/>
                        <a:pt x="30" y="459"/>
                        <a:pt x="30" y="459"/>
                      </a:cubicBezTo>
                      <a:cubicBezTo>
                        <a:pt x="47" y="459"/>
                        <a:pt x="61" y="445"/>
                        <a:pt x="61" y="428"/>
                      </a:cubicBezTo>
                      <a:cubicBezTo>
                        <a:pt x="61" y="31"/>
                        <a:pt x="61" y="31"/>
                        <a:pt x="61" y="31"/>
                      </a:cubicBezTo>
                      <a:cubicBezTo>
                        <a:pt x="61" y="14"/>
                        <a:pt x="47" y="0"/>
                        <a:pt x="3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0E37627-B812-4E9C-BD59-15957F46FD5C}"/>
                </a:ext>
              </a:extLst>
            </p:cNvPr>
            <p:cNvSpPr txBox="1"/>
            <p:nvPr/>
          </p:nvSpPr>
          <p:spPr>
            <a:xfrm>
              <a:off x="8115735" y="4255471"/>
              <a:ext cx="2287873" cy="585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40000"/>
                </a:lnSpc>
                <a:defRPr/>
              </a:pPr>
              <a:r>
                <a:rPr lang="en-US" sz="1200" dirty="0"/>
                <a:t>Make sure you’re aware of your time limits. 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A05393F-45DF-4D8F-8CFF-F5214F38C958}"/>
                </a:ext>
              </a:extLst>
            </p:cNvPr>
            <p:cNvSpPr txBox="1"/>
            <p:nvPr/>
          </p:nvSpPr>
          <p:spPr>
            <a:xfrm>
              <a:off x="6940702" y="4215388"/>
              <a:ext cx="852181" cy="611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+mj-lt"/>
                </a:rPr>
                <a:t>04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00087BA-741C-48E0-9622-DC78D621BBFA}"/>
              </a:ext>
            </a:extLst>
          </p:cNvPr>
          <p:cNvGrpSpPr/>
          <p:nvPr/>
        </p:nvGrpSpPr>
        <p:grpSpPr>
          <a:xfrm>
            <a:off x="6556998" y="2213819"/>
            <a:ext cx="4183564" cy="1195728"/>
            <a:chOff x="6556998" y="2213819"/>
            <a:chExt cx="4183564" cy="1195728"/>
          </a:xfrm>
        </p:grpSpPr>
        <p:sp>
          <p:nvSpPr>
            <p:cNvPr id="29" name="Freeform 563">
              <a:extLst>
                <a:ext uri="{FF2B5EF4-FFF2-40B4-BE49-F238E27FC236}">
                  <a16:creationId xmlns:a16="http://schemas.microsoft.com/office/drawing/2014/main" id="{C6A10FD8-9CB8-4ED6-86CE-CA8A3990B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6998" y="2294128"/>
              <a:ext cx="4034842" cy="1115419"/>
            </a:xfrm>
            <a:custGeom>
              <a:avLst/>
              <a:gdLst>
                <a:gd name="T0" fmla="*/ 31 w 1661"/>
                <a:gd name="T1" fmla="*/ 0 h 459"/>
                <a:gd name="T2" fmla="*/ 0 w 1661"/>
                <a:gd name="T3" fmla="*/ 31 h 459"/>
                <a:gd name="T4" fmla="*/ 0 w 1661"/>
                <a:gd name="T5" fmla="*/ 428 h 459"/>
                <a:gd name="T6" fmla="*/ 31 w 1661"/>
                <a:gd name="T7" fmla="*/ 459 h 459"/>
                <a:gd name="T8" fmla="*/ 1661 w 1661"/>
                <a:gd name="T9" fmla="*/ 459 h 459"/>
                <a:gd name="T10" fmla="*/ 1661 w 1661"/>
                <a:gd name="T11" fmla="*/ 0 h 459"/>
                <a:gd name="T12" fmla="*/ 31 w 1661"/>
                <a:gd name="T13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61" h="459">
                  <a:moveTo>
                    <a:pt x="31" y="0"/>
                  </a:moveTo>
                  <a:cubicBezTo>
                    <a:pt x="14" y="0"/>
                    <a:pt x="0" y="14"/>
                    <a:pt x="0" y="31"/>
                  </a:cubicBezTo>
                  <a:cubicBezTo>
                    <a:pt x="0" y="428"/>
                    <a:pt x="0" y="428"/>
                    <a:pt x="0" y="428"/>
                  </a:cubicBezTo>
                  <a:cubicBezTo>
                    <a:pt x="0" y="445"/>
                    <a:pt x="14" y="459"/>
                    <a:pt x="31" y="459"/>
                  </a:cubicBezTo>
                  <a:cubicBezTo>
                    <a:pt x="1661" y="459"/>
                    <a:pt x="1661" y="459"/>
                    <a:pt x="1661" y="459"/>
                  </a:cubicBezTo>
                  <a:cubicBezTo>
                    <a:pt x="1661" y="0"/>
                    <a:pt x="1661" y="0"/>
                    <a:pt x="1661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564">
              <a:extLst>
                <a:ext uri="{FF2B5EF4-FFF2-40B4-BE49-F238E27FC236}">
                  <a16:creationId xmlns:a16="http://schemas.microsoft.com/office/drawing/2014/main" id="{4F20EAB1-BD9B-4AEE-BA48-7CFA2C827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0392" y="2213819"/>
              <a:ext cx="932490" cy="1020236"/>
            </a:xfrm>
            <a:custGeom>
              <a:avLst/>
              <a:gdLst>
                <a:gd name="T0" fmla="*/ 351 w 384"/>
                <a:gd name="T1" fmla="*/ 0 h 420"/>
                <a:gd name="T2" fmla="*/ 33 w 384"/>
                <a:gd name="T3" fmla="*/ 0 h 420"/>
                <a:gd name="T4" fmla="*/ 0 w 384"/>
                <a:gd name="T5" fmla="*/ 0 h 420"/>
                <a:gd name="T6" fmla="*/ 33 w 384"/>
                <a:gd name="T7" fmla="*/ 33 h 420"/>
                <a:gd name="T8" fmla="*/ 33 w 384"/>
                <a:gd name="T9" fmla="*/ 400 h 420"/>
                <a:gd name="T10" fmla="*/ 53 w 384"/>
                <a:gd name="T11" fmla="*/ 420 h 420"/>
                <a:gd name="T12" fmla="*/ 365 w 384"/>
                <a:gd name="T13" fmla="*/ 420 h 420"/>
                <a:gd name="T14" fmla="*/ 384 w 384"/>
                <a:gd name="T15" fmla="*/ 400 h 420"/>
                <a:gd name="T16" fmla="*/ 384 w 384"/>
                <a:gd name="T17" fmla="*/ 33 h 420"/>
                <a:gd name="T18" fmla="*/ 351 w 384"/>
                <a:gd name="T19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420">
                  <a:moveTo>
                    <a:pt x="351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0"/>
                    <a:pt x="33" y="14"/>
                    <a:pt x="33" y="33"/>
                  </a:cubicBezTo>
                  <a:cubicBezTo>
                    <a:pt x="33" y="400"/>
                    <a:pt x="33" y="400"/>
                    <a:pt x="33" y="400"/>
                  </a:cubicBezTo>
                  <a:cubicBezTo>
                    <a:pt x="33" y="411"/>
                    <a:pt x="42" y="420"/>
                    <a:pt x="53" y="420"/>
                  </a:cubicBezTo>
                  <a:cubicBezTo>
                    <a:pt x="365" y="420"/>
                    <a:pt x="365" y="420"/>
                    <a:pt x="365" y="420"/>
                  </a:cubicBezTo>
                  <a:cubicBezTo>
                    <a:pt x="375" y="420"/>
                    <a:pt x="384" y="411"/>
                    <a:pt x="384" y="400"/>
                  </a:cubicBezTo>
                  <a:cubicBezTo>
                    <a:pt x="384" y="33"/>
                    <a:pt x="384" y="33"/>
                    <a:pt x="384" y="33"/>
                  </a:cubicBezTo>
                  <a:cubicBezTo>
                    <a:pt x="384" y="14"/>
                    <a:pt x="369" y="0"/>
                    <a:pt x="3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608">
              <a:extLst>
                <a:ext uri="{FF2B5EF4-FFF2-40B4-BE49-F238E27FC236}">
                  <a16:creationId xmlns:a16="http://schemas.microsoft.com/office/drawing/2014/main" id="{71FD59E3-51BA-4A8D-9279-8A7DF0948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0082" y="2213819"/>
              <a:ext cx="160621" cy="80309"/>
            </a:xfrm>
            <a:custGeom>
              <a:avLst/>
              <a:gdLst>
                <a:gd name="T0" fmla="*/ 33 w 66"/>
                <a:gd name="T1" fmla="*/ 0 h 33"/>
                <a:gd name="T2" fmla="*/ 0 w 66"/>
                <a:gd name="T3" fmla="*/ 33 h 33"/>
                <a:gd name="T4" fmla="*/ 66 w 66"/>
                <a:gd name="T5" fmla="*/ 33 h 33"/>
                <a:gd name="T6" fmla="*/ 33 w 66"/>
                <a:gd name="T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33">
                  <a:moveTo>
                    <a:pt x="33" y="0"/>
                  </a:moveTo>
                  <a:cubicBezTo>
                    <a:pt x="15" y="0"/>
                    <a:pt x="0" y="14"/>
                    <a:pt x="0" y="33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14"/>
                    <a:pt x="52" y="0"/>
                    <a:pt x="3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609">
              <a:extLst>
                <a:ext uri="{FF2B5EF4-FFF2-40B4-BE49-F238E27FC236}">
                  <a16:creationId xmlns:a16="http://schemas.microsoft.com/office/drawing/2014/main" id="{E6467015-7D92-4BB4-90F7-E382A3085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1839" y="2294128"/>
              <a:ext cx="148723" cy="1115419"/>
            </a:xfrm>
            <a:custGeom>
              <a:avLst/>
              <a:gdLst>
                <a:gd name="T0" fmla="*/ 30 w 61"/>
                <a:gd name="T1" fmla="*/ 0 h 459"/>
                <a:gd name="T2" fmla="*/ 0 w 61"/>
                <a:gd name="T3" fmla="*/ 0 h 459"/>
                <a:gd name="T4" fmla="*/ 0 w 61"/>
                <a:gd name="T5" fmla="*/ 459 h 459"/>
                <a:gd name="T6" fmla="*/ 30 w 61"/>
                <a:gd name="T7" fmla="*/ 459 h 459"/>
                <a:gd name="T8" fmla="*/ 61 w 61"/>
                <a:gd name="T9" fmla="*/ 428 h 459"/>
                <a:gd name="T10" fmla="*/ 61 w 61"/>
                <a:gd name="T11" fmla="*/ 31 h 459"/>
                <a:gd name="T12" fmla="*/ 30 w 61"/>
                <a:gd name="T13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459">
                  <a:moveTo>
                    <a:pt x="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59"/>
                    <a:pt x="0" y="459"/>
                    <a:pt x="0" y="459"/>
                  </a:cubicBezTo>
                  <a:cubicBezTo>
                    <a:pt x="30" y="459"/>
                    <a:pt x="30" y="459"/>
                    <a:pt x="30" y="459"/>
                  </a:cubicBezTo>
                  <a:cubicBezTo>
                    <a:pt x="47" y="459"/>
                    <a:pt x="61" y="445"/>
                    <a:pt x="61" y="428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1" y="14"/>
                    <a:pt x="47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B1BAFE4-2C15-45B9-9031-8DFF4AD35363}"/>
                </a:ext>
              </a:extLst>
            </p:cNvPr>
            <p:cNvSpPr txBox="1"/>
            <p:nvPr/>
          </p:nvSpPr>
          <p:spPr>
            <a:xfrm>
              <a:off x="8115735" y="2464686"/>
              <a:ext cx="2287873" cy="585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40000"/>
                </a:lnSpc>
                <a:defRPr/>
              </a:pPr>
              <a:r>
                <a:rPr lang="en-US" sz="1200" dirty="0"/>
                <a:t>Use the template that best matches your need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CCE04D7-A99E-4C33-93C9-A9F6CA2796C2}"/>
                </a:ext>
              </a:extLst>
            </p:cNvPr>
            <p:cNvSpPr txBox="1"/>
            <p:nvPr/>
          </p:nvSpPr>
          <p:spPr>
            <a:xfrm>
              <a:off x="6940702" y="2423786"/>
              <a:ext cx="852181" cy="611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+mj-lt"/>
                </a:rPr>
                <a:t>03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DD575E6-46A6-4A55-BF24-29FF7279282D}"/>
              </a:ext>
            </a:extLst>
          </p:cNvPr>
          <p:cNvGrpSpPr/>
          <p:nvPr/>
        </p:nvGrpSpPr>
        <p:grpSpPr>
          <a:xfrm>
            <a:off x="2754086" y="396861"/>
            <a:ext cx="6683828" cy="967586"/>
            <a:chOff x="2754086" y="396861"/>
            <a:chExt cx="6683828" cy="967586"/>
          </a:xfrm>
        </p:grpSpPr>
        <p:sp>
          <p:nvSpPr>
            <p:cNvPr id="37" name="Title 1">
              <a:extLst>
                <a:ext uri="{FF2B5EF4-FFF2-40B4-BE49-F238E27FC236}">
                  <a16:creationId xmlns:a16="http://schemas.microsoft.com/office/drawing/2014/main" id="{E8AC8AF1-82F4-4D23-B269-50E97E051A72}"/>
                </a:ext>
              </a:extLst>
            </p:cNvPr>
            <p:cNvSpPr txBox="1">
              <a:spLocks/>
            </p:cNvSpPr>
            <p:nvPr/>
          </p:nvSpPr>
          <p:spPr>
            <a:xfrm>
              <a:off x="4324350" y="396861"/>
              <a:ext cx="3543300" cy="453700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 spc="300" baseline="0">
                  <a:solidFill>
                    <a:schemeClr val="tx2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200" spc="200" dirty="0">
                  <a:solidFill>
                    <a:schemeClr val="tx1"/>
                  </a:solidFill>
                  <a:latin typeface="+mn-lt"/>
                </a:rPr>
                <a:t>EFFECTIVE PRESENTATION STRUCTURE</a:t>
              </a:r>
              <a:endParaRPr lang="en-US" sz="1200" spc="200" baseline="0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67FCDA4-E8DF-4112-ABA2-B71DFB097B74}"/>
                </a:ext>
              </a:extLst>
            </p:cNvPr>
            <p:cNvCxnSpPr>
              <a:cxnSpLocks/>
            </p:cNvCxnSpPr>
            <p:nvPr/>
          </p:nvCxnSpPr>
          <p:spPr>
            <a:xfrm>
              <a:off x="5796585" y="1364447"/>
              <a:ext cx="598830" cy="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DE1758F-842C-4E3A-B28A-3FB21A264093}"/>
                </a:ext>
              </a:extLst>
            </p:cNvPr>
            <p:cNvSpPr txBox="1"/>
            <p:nvPr/>
          </p:nvSpPr>
          <p:spPr>
            <a:xfrm>
              <a:off x="2754086" y="753084"/>
              <a:ext cx="6683828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spc="300" dirty="0">
                  <a:solidFill>
                    <a:schemeClr val="tx2"/>
                  </a:solidFill>
                  <a:latin typeface="+mj-lt"/>
                </a:rPr>
                <a:t>DON’T FORGET TO…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5176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5318EC-8471-44F2-96F2-C0A5FC10BC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B8D8BA-46C9-444E-A8CF-4AC7FC94847A}"/>
              </a:ext>
            </a:extLst>
          </p:cNvPr>
          <p:cNvSpPr/>
          <p:nvPr/>
        </p:nvSpPr>
        <p:spPr>
          <a:xfrm>
            <a:off x="320040" y="320040"/>
            <a:ext cx="11551920" cy="6217920"/>
          </a:xfrm>
          <a:prstGeom prst="rect">
            <a:avLst/>
          </a:prstGeom>
          <a:solidFill>
            <a:srgbClr val="2FACC3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E6B069D-2959-4C45-9C22-2DB113C1CEA6}"/>
              </a:ext>
            </a:extLst>
          </p:cNvPr>
          <p:cNvGrpSpPr/>
          <p:nvPr/>
        </p:nvGrpSpPr>
        <p:grpSpPr>
          <a:xfrm>
            <a:off x="4528956" y="1860331"/>
            <a:ext cx="3134088" cy="3137338"/>
            <a:chOff x="4576011" y="1907435"/>
            <a:chExt cx="3039978" cy="3043130"/>
          </a:xfrm>
          <a:solidFill>
            <a:srgbClr val="26A9C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9B8866C-32C0-42FB-9DE5-EBE7DB64AC62}"/>
                </a:ext>
              </a:extLst>
            </p:cNvPr>
            <p:cNvSpPr/>
            <p:nvPr/>
          </p:nvSpPr>
          <p:spPr>
            <a:xfrm rot="900000">
              <a:off x="4576011" y="1907435"/>
              <a:ext cx="3039978" cy="3043130"/>
            </a:xfrm>
            <a:custGeom>
              <a:avLst/>
              <a:gdLst>
                <a:gd name="connsiteX0" fmla="*/ 3650187 w 7311884"/>
                <a:gd name="connsiteY0" fmla="*/ 0 h 7319470"/>
                <a:gd name="connsiteX1" fmla="*/ 6231012 w 7311884"/>
                <a:gd name="connsiteY1" fmla="*/ 1060984 h 7319470"/>
                <a:gd name="connsiteX2" fmla="*/ 7311884 w 7311884"/>
                <a:gd name="connsiteY2" fmla="*/ 3660752 h 7319470"/>
                <a:gd name="connsiteX3" fmla="*/ 6231012 w 7311884"/>
                <a:gd name="connsiteY3" fmla="*/ 6248998 h 7319470"/>
                <a:gd name="connsiteX4" fmla="*/ 3652218 w 7311884"/>
                <a:gd name="connsiteY4" fmla="*/ 7319470 h 7319470"/>
                <a:gd name="connsiteX5" fmla="*/ 1069025 w 7311884"/>
                <a:gd name="connsiteY5" fmla="*/ 6248998 h 7319470"/>
                <a:gd name="connsiteX6" fmla="*/ 0 w 7311884"/>
                <a:gd name="connsiteY6" fmla="*/ 3654991 h 7319470"/>
                <a:gd name="connsiteX7" fmla="*/ 1069025 w 7311884"/>
                <a:gd name="connsiteY7" fmla="*/ 1060984 h 7319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1884" h="7319470">
                  <a:moveTo>
                    <a:pt x="3650187" y="0"/>
                  </a:moveTo>
                  <a:lnTo>
                    <a:pt x="6231012" y="1060984"/>
                  </a:lnTo>
                  <a:lnTo>
                    <a:pt x="7311884" y="3660752"/>
                  </a:lnTo>
                  <a:lnTo>
                    <a:pt x="6231012" y="6248998"/>
                  </a:lnTo>
                  <a:lnTo>
                    <a:pt x="3652218" y="7319470"/>
                  </a:lnTo>
                  <a:lnTo>
                    <a:pt x="1069025" y="6248998"/>
                  </a:lnTo>
                  <a:lnTo>
                    <a:pt x="0" y="3654991"/>
                  </a:lnTo>
                  <a:lnTo>
                    <a:pt x="1069025" y="1060984"/>
                  </a:lnTo>
                  <a:close/>
                </a:path>
              </a:pathLst>
            </a:custGeom>
            <a:grpFill/>
            <a:ln w="12700" cap="flat">
              <a:solidFill>
                <a:schemeClr val="bg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l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816649-0E50-4085-BA82-421BB63BAAC7}"/>
                </a:ext>
              </a:extLst>
            </p:cNvPr>
            <p:cNvSpPr/>
            <p:nvPr/>
          </p:nvSpPr>
          <p:spPr>
            <a:xfrm>
              <a:off x="4681415" y="2012948"/>
              <a:ext cx="2829170" cy="2832104"/>
            </a:xfrm>
            <a:custGeom>
              <a:avLst/>
              <a:gdLst>
                <a:gd name="connsiteX0" fmla="*/ 3650187 w 7311884"/>
                <a:gd name="connsiteY0" fmla="*/ 0 h 7319470"/>
                <a:gd name="connsiteX1" fmla="*/ 6231012 w 7311884"/>
                <a:gd name="connsiteY1" fmla="*/ 1060984 h 7319470"/>
                <a:gd name="connsiteX2" fmla="*/ 7311884 w 7311884"/>
                <a:gd name="connsiteY2" fmla="*/ 3660752 h 7319470"/>
                <a:gd name="connsiteX3" fmla="*/ 6231012 w 7311884"/>
                <a:gd name="connsiteY3" fmla="*/ 6248998 h 7319470"/>
                <a:gd name="connsiteX4" fmla="*/ 3652218 w 7311884"/>
                <a:gd name="connsiteY4" fmla="*/ 7319470 h 7319470"/>
                <a:gd name="connsiteX5" fmla="*/ 1069025 w 7311884"/>
                <a:gd name="connsiteY5" fmla="*/ 6248998 h 7319470"/>
                <a:gd name="connsiteX6" fmla="*/ 0 w 7311884"/>
                <a:gd name="connsiteY6" fmla="*/ 3654991 h 7319470"/>
                <a:gd name="connsiteX7" fmla="*/ 1069025 w 7311884"/>
                <a:gd name="connsiteY7" fmla="*/ 1060984 h 7319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11884" h="7319470">
                  <a:moveTo>
                    <a:pt x="3650187" y="0"/>
                  </a:moveTo>
                  <a:lnTo>
                    <a:pt x="6231012" y="1060984"/>
                  </a:lnTo>
                  <a:lnTo>
                    <a:pt x="7311884" y="3660752"/>
                  </a:lnTo>
                  <a:lnTo>
                    <a:pt x="6231012" y="6248998"/>
                  </a:lnTo>
                  <a:lnTo>
                    <a:pt x="3652218" y="7319470"/>
                  </a:lnTo>
                  <a:lnTo>
                    <a:pt x="1069025" y="6248998"/>
                  </a:lnTo>
                  <a:lnTo>
                    <a:pt x="0" y="3654991"/>
                  </a:lnTo>
                  <a:lnTo>
                    <a:pt x="1069025" y="1060984"/>
                  </a:lnTo>
                  <a:close/>
                </a:path>
              </a:pathLst>
            </a:custGeom>
            <a:grpFill/>
            <a:ln w="12700" cap="flat">
              <a:solidFill>
                <a:schemeClr val="bg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l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C4FE8C1-9223-49FF-8F47-5FBFD3A38614}"/>
              </a:ext>
            </a:extLst>
          </p:cNvPr>
          <p:cNvSpPr txBox="1"/>
          <p:nvPr/>
        </p:nvSpPr>
        <p:spPr>
          <a:xfrm>
            <a:off x="4715170" y="3157707"/>
            <a:ext cx="2761660" cy="478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800" dirty="0">
                <a:solidFill>
                  <a:schemeClr val="bg1"/>
                </a:solidFill>
                <a:latin typeface="+mj-lt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7731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person sitting on a rock&#10;&#10;Description automatically generated with medium confidence">
            <a:extLst>
              <a:ext uri="{FF2B5EF4-FFF2-40B4-BE49-F238E27FC236}">
                <a16:creationId xmlns:a16="http://schemas.microsoft.com/office/drawing/2014/main" id="{FE620A9A-553E-4F5D-ABB3-09A10460AB5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C59F6D43-0FF6-4AE6-9DE5-500837001627}"/>
              </a:ext>
            </a:extLst>
          </p:cNvPr>
          <p:cNvGrpSpPr/>
          <p:nvPr/>
        </p:nvGrpSpPr>
        <p:grpSpPr>
          <a:xfrm>
            <a:off x="6945699" y="1339980"/>
            <a:ext cx="4846609" cy="2386368"/>
            <a:chOff x="6915555" y="1339980"/>
            <a:chExt cx="3949462" cy="238636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36E8EE0-201B-44FF-B2E2-FC9B2676126A}"/>
                </a:ext>
              </a:extLst>
            </p:cNvPr>
            <p:cNvSpPr txBox="1"/>
            <p:nvPr/>
          </p:nvSpPr>
          <p:spPr>
            <a:xfrm>
              <a:off x="6915555" y="1610060"/>
              <a:ext cx="3949462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vi-VN" sz="3200" spc="300" dirty="0">
                  <a:solidFill>
                    <a:schemeClr val="tx2"/>
                  </a:solidFill>
                  <a:latin typeface="+mj-lt"/>
                </a:rPr>
                <a:t>MEET</a:t>
              </a:r>
            </a:p>
            <a:p>
              <a:r>
                <a:rPr lang="en-US" sz="3200" spc="300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ADHI RAVISHANKAR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CE9BF8B-54F1-49C4-AD17-35C9D5EDFC66}"/>
                </a:ext>
              </a:extLst>
            </p:cNvPr>
            <p:cNvSpPr txBox="1"/>
            <p:nvPr/>
          </p:nvSpPr>
          <p:spPr>
            <a:xfrm>
              <a:off x="6915555" y="1339980"/>
              <a:ext cx="2825119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vi-VN" sz="1200" spc="300" dirty="0"/>
                <a:t>ABOUT</a:t>
              </a:r>
              <a:r>
                <a:rPr lang="en-US" sz="1200" spc="300" dirty="0"/>
                <a:t> </a:t>
              </a:r>
              <a:r>
                <a:rPr lang="en-US" sz="1200" spc="300" dirty="0">
                  <a:latin typeface="Arial" panose="020B0604020202020204" pitchFamily="34" charset="0"/>
                  <a:cs typeface="Arial" panose="020B0604020202020204" pitchFamily="34" charset="0"/>
                </a:rPr>
                <a:t>ME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BDE7F57-77D0-4144-AFD7-317D1983D148}"/>
                </a:ext>
              </a:extLst>
            </p:cNvPr>
            <p:cNvSpPr/>
            <p:nvPr/>
          </p:nvSpPr>
          <p:spPr>
            <a:xfrm>
              <a:off x="6915555" y="2800389"/>
              <a:ext cx="3693216" cy="92595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71450" indent="-171450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US" sz="1100" dirty="0"/>
                <a:t>Three years at L3Harris (entire career)</a:t>
              </a:r>
            </a:p>
            <a:p>
              <a:pPr marL="171450" indent="-171450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US" sz="1100" dirty="0"/>
                <a:t>Doing my MBA at Indiana Kelley School of Business</a:t>
              </a:r>
            </a:p>
            <a:p>
              <a:pPr marL="171450" indent="-171450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US" sz="1100" dirty="0"/>
                <a:t>Have traveled to over half of 50 states</a:t>
              </a:r>
            </a:p>
            <a:p>
              <a:pPr>
                <a:lnSpc>
                  <a:spcPct val="140000"/>
                </a:lnSpc>
              </a:pPr>
              <a:endParaRPr 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961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5229258-ED3E-48E9-9E23-92F7697CD32B}"/>
              </a:ext>
            </a:extLst>
          </p:cNvPr>
          <p:cNvGrpSpPr/>
          <p:nvPr/>
        </p:nvGrpSpPr>
        <p:grpSpPr>
          <a:xfrm>
            <a:off x="7370617" y="1339980"/>
            <a:ext cx="4479637" cy="1062932"/>
            <a:chOff x="7297391" y="1204940"/>
            <a:chExt cx="3804717" cy="1062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A85DACC-7894-4633-A6E7-3210346591B2}"/>
                </a:ext>
              </a:extLst>
            </p:cNvPr>
            <p:cNvSpPr txBox="1"/>
            <p:nvPr/>
          </p:nvSpPr>
          <p:spPr>
            <a:xfrm>
              <a:off x="7297391" y="1475020"/>
              <a:ext cx="3804717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3200" spc="300" dirty="0">
                  <a:solidFill>
                    <a:schemeClr val="tx2"/>
                  </a:solidFill>
                  <a:latin typeface="+mj-lt"/>
                </a:rPr>
                <a:t>MBA COHORT 2021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32FC26-16C9-4704-94A7-452AA7F6B01D}"/>
                </a:ext>
              </a:extLst>
            </p:cNvPr>
            <p:cNvSpPr txBox="1"/>
            <p:nvPr/>
          </p:nvSpPr>
          <p:spPr>
            <a:xfrm>
              <a:off x="7297392" y="1204940"/>
              <a:ext cx="2825119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00" spc="300" dirty="0"/>
                <a:t>KELLEY SCHOOL OF BUSINESS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54D42FD-81C6-433C-B88F-84DFAF08B99F}"/>
                </a:ext>
              </a:extLst>
            </p:cNvPr>
            <p:cNvSpPr/>
            <p:nvPr/>
          </p:nvSpPr>
          <p:spPr>
            <a:xfrm>
              <a:off x="7297391" y="2052877"/>
              <a:ext cx="3693216" cy="21499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i="0" dirty="0">
                  <a:effectLst/>
                </a:rPr>
                <a:t>Learned about this in my X503/Orientation </a:t>
              </a:r>
              <a:endParaRPr lang="en-US" sz="1100" dirty="0"/>
            </a:p>
          </p:txBody>
        </p:sp>
      </p:grpSp>
      <p:pic>
        <p:nvPicPr>
          <p:cNvPr id="14" name="Picture Placeholder 13" descr="A group of people holding a sign&#10;&#10;Description automatically generated with medium confidence">
            <a:extLst>
              <a:ext uri="{FF2B5EF4-FFF2-40B4-BE49-F238E27FC236}">
                <a16:creationId xmlns:a16="http://schemas.microsoft.com/office/drawing/2014/main" id="{0BF5D96E-7BA4-4A3D-91CA-298BDA5562A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7194550" cy="6858000"/>
          </a:xfrm>
        </p:spPr>
      </p:pic>
    </p:spTree>
    <p:extLst>
      <p:ext uri="{BB962C8B-B14F-4D97-AF65-F5344CB8AC3E}">
        <p14:creationId xmlns:p14="http://schemas.microsoft.com/office/powerpoint/2010/main" val="3303345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DD13375-1AD8-491E-A270-6F8D78295CB7}"/>
              </a:ext>
            </a:extLst>
          </p:cNvPr>
          <p:cNvGrpSpPr/>
          <p:nvPr/>
        </p:nvGrpSpPr>
        <p:grpSpPr>
          <a:xfrm>
            <a:off x="7733957" y="4061275"/>
            <a:ext cx="4096400" cy="720134"/>
            <a:chOff x="5871290" y="4306560"/>
            <a:chExt cx="4096400" cy="72013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EF92F8A-EAF2-42E3-A436-46CAFDD5D210}"/>
                </a:ext>
              </a:extLst>
            </p:cNvPr>
            <p:cNvSpPr txBox="1"/>
            <p:nvPr/>
          </p:nvSpPr>
          <p:spPr bwMode="auto">
            <a:xfrm>
              <a:off x="5871290" y="4306560"/>
              <a:ext cx="4096400" cy="49244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3200" spc="300" dirty="0">
                  <a:solidFill>
                    <a:schemeClr val="tx2"/>
                  </a:solidFill>
                  <a:latin typeface="+mj-lt"/>
                </a:rPr>
                <a:t>MARCUS Theatres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DD6AABD-756F-431B-A44B-9F771BD89C68}"/>
                </a:ext>
              </a:extLst>
            </p:cNvPr>
            <p:cNvSpPr txBox="1"/>
            <p:nvPr/>
          </p:nvSpPr>
          <p:spPr>
            <a:xfrm>
              <a:off x="5871290" y="4799003"/>
              <a:ext cx="3763775" cy="22769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100" dirty="0"/>
                <a:t>Fourth largest theatre chain in the US</a:t>
              </a:r>
            </a:p>
          </p:txBody>
        </p:sp>
      </p:grpSp>
      <p:pic>
        <p:nvPicPr>
          <p:cNvPr id="4" name="Picture Placeholder 3" descr="A picture containing text, sky, outdoor, road&#10;&#10;Description automatically generated">
            <a:extLst>
              <a:ext uri="{FF2B5EF4-FFF2-40B4-BE49-F238E27FC236}">
                <a16:creationId xmlns:a16="http://schemas.microsoft.com/office/drawing/2014/main" id="{37A9DA2D-0B7E-45EC-9800-0996299AFC63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242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A0B4E47-4E3B-4B2A-9D89-897014C1A5D1}"/>
              </a:ext>
            </a:extLst>
          </p:cNvPr>
          <p:cNvGrpSpPr/>
          <p:nvPr/>
        </p:nvGrpSpPr>
        <p:grpSpPr>
          <a:xfrm>
            <a:off x="7898412" y="2801165"/>
            <a:ext cx="3556222" cy="2508722"/>
            <a:chOff x="7898412" y="2801165"/>
            <a:chExt cx="3556222" cy="2508722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DA1282C-F321-4076-9220-3B2BEF32EB28}"/>
                </a:ext>
              </a:extLst>
            </p:cNvPr>
            <p:cNvSpPr/>
            <p:nvPr/>
          </p:nvSpPr>
          <p:spPr>
            <a:xfrm>
              <a:off x="7898412" y="3246561"/>
              <a:ext cx="1157602" cy="1716691"/>
            </a:xfrm>
            <a:custGeom>
              <a:avLst/>
              <a:gdLst/>
              <a:ahLst/>
              <a:cxnLst/>
              <a:rect l="l" t="t" r="r" b="b"/>
              <a:pathLst>
                <a:path w="114071" h="169164">
                  <a:moveTo>
                    <a:pt x="58979" y="0"/>
                  </a:moveTo>
                  <a:cubicBezTo>
                    <a:pt x="69952" y="0"/>
                    <a:pt x="79362" y="1905"/>
                    <a:pt x="87211" y="5715"/>
                  </a:cubicBezTo>
                  <a:cubicBezTo>
                    <a:pt x="95060" y="9525"/>
                    <a:pt x="101003" y="14783"/>
                    <a:pt x="105042" y="21489"/>
                  </a:cubicBezTo>
                  <a:cubicBezTo>
                    <a:pt x="109080" y="28194"/>
                    <a:pt x="111100" y="35662"/>
                    <a:pt x="111100" y="43891"/>
                  </a:cubicBezTo>
                  <a:cubicBezTo>
                    <a:pt x="111100" y="54255"/>
                    <a:pt x="108280" y="62751"/>
                    <a:pt x="102641" y="69380"/>
                  </a:cubicBezTo>
                  <a:cubicBezTo>
                    <a:pt x="97003" y="76010"/>
                    <a:pt x="89535" y="80086"/>
                    <a:pt x="80239" y="81610"/>
                  </a:cubicBezTo>
                  <a:lnTo>
                    <a:pt x="80239" y="82753"/>
                  </a:lnTo>
                  <a:cubicBezTo>
                    <a:pt x="102794" y="89459"/>
                    <a:pt x="114071" y="102718"/>
                    <a:pt x="114071" y="122530"/>
                  </a:cubicBezTo>
                  <a:cubicBezTo>
                    <a:pt x="114071" y="136398"/>
                    <a:pt x="109423" y="147638"/>
                    <a:pt x="100127" y="156248"/>
                  </a:cubicBezTo>
                  <a:cubicBezTo>
                    <a:pt x="90830" y="164859"/>
                    <a:pt x="77724" y="169164"/>
                    <a:pt x="60808" y="169164"/>
                  </a:cubicBezTo>
                  <a:cubicBezTo>
                    <a:pt x="42824" y="169164"/>
                    <a:pt x="28499" y="164707"/>
                    <a:pt x="17831" y="155791"/>
                  </a:cubicBezTo>
                  <a:cubicBezTo>
                    <a:pt x="7163" y="146876"/>
                    <a:pt x="1219" y="133426"/>
                    <a:pt x="0" y="115443"/>
                  </a:cubicBezTo>
                  <a:lnTo>
                    <a:pt x="31547" y="115443"/>
                  </a:lnTo>
                  <a:cubicBezTo>
                    <a:pt x="32309" y="123673"/>
                    <a:pt x="35014" y="130188"/>
                    <a:pt x="39662" y="134989"/>
                  </a:cubicBezTo>
                  <a:cubicBezTo>
                    <a:pt x="44310" y="139789"/>
                    <a:pt x="50902" y="142189"/>
                    <a:pt x="59436" y="142189"/>
                  </a:cubicBezTo>
                  <a:cubicBezTo>
                    <a:pt x="66751" y="142189"/>
                    <a:pt x="72466" y="140170"/>
                    <a:pt x="76581" y="136132"/>
                  </a:cubicBezTo>
                  <a:cubicBezTo>
                    <a:pt x="80696" y="132093"/>
                    <a:pt x="82753" y="126797"/>
                    <a:pt x="82753" y="120244"/>
                  </a:cubicBezTo>
                  <a:cubicBezTo>
                    <a:pt x="82753" y="112471"/>
                    <a:pt x="79781" y="106528"/>
                    <a:pt x="73838" y="102413"/>
                  </a:cubicBezTo>
                  <a:cubicBezTo>
                    <a:pt x="67894" y="98298"/>
                    <a:pt x="59131" y="96241"/>
                    <a:pt x="47549" y="96241"/>
                  </a:cubicBezTo>
                  <a:lnTo>
                    <a:pt x="40919" y="96241"/>
                  </a:lnTo>
                  <a:lnTo>
                    <a:pt x="40919" y="69952"/>
                  </a:lnTo>
                  <a:lnTo>
                    <a:pt x="47549" y="69952"/>
                  </a:lnTo>
                  <a:cubicBezTo>
                    <a:pt x="68885" y="70257"/>
                    <a:pt x="79553" y="62865"/>
                    <a:pt x="79553" y="47778"/>
                  </a:cubicBezTo>
                  <a:cubicBezTo>
                    <a:pt x="79553" y="41224"/>
                    <a:pt x="77648" y="36081"/>
                    <a:pt x="73838" y="32347"/>
                  </a:cubicBezTo>
                  <a:cubicBezTo>
                    <a:pt x="70028" y="28613"/>
                    <a:pt x="64846" y="26746"/>
                    <a:pt x="58293" y="26746"/>
                  </a:cubicBezTo>
                  <a:cubicBezTo>
                    <a:pt x="51435" y="26746"/>
                    <a:pt x="45796" y="28918"/>
                    <a:pt x="41377" y="33262"/>
                  </a:cubicBezTo>
                  <a:cubicBezTo>
                    <a:pt x="36957" y="37605"/>
                    <a:pt x="34442" y="43663"/>
                    <a:pt x="33833" y="51435"/>
                  </a:cubicBezTo>
                  <a:lnTo>
                    <a:pt x="2286" y="51435"/>
                  </a:lnTo>
                  <a:cubicBezTo>
                    <a:pt x="3200" y="34976"/>
                    <a:pt x="8534" y="22289"/>
                    <a:pt x="18288" y="13373"/>
                  </a:cubicBezTo>
                  <a:cubicBezTo>
                    <a:pt x="28042" y="4458"/>
                    <a:pt x="41605" y="0"/>
                    <a:pt x="589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53F321F2-0674-4819-A910-323AEA4E9EA6}"/>
                </a:ext>
              </a:extLst>
            </p:cNvPr>
            <p:cNvSpPr/>
            <p:nvPr/>
          </p:nvSpPr>
          <p:spPr>
            <a:xfrm>
              <a:off x="8670937" y="2801165"/>
              <a:ext cx="2508723" cy="2508722"/>
            </a:xfrm>
            <a:prstGeom prst="arc">
              <a:avLst>
                <a:gd name="adj1" fmla="val 13622818"/>
                <a:gd name="adj2" fmla="val 8458539"/>
              </a:avLst>
            </a:prstGeom>
            <a:ln w="25400">
              <a:solidFill>
                <a:schemeClr val="accent3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D76A08CB-6CD5-458C-B8CF-DBEDBA7D2095}"/>
                </a:ext>
              </a:extLst>
            </p:cNvPr>
            <p:cNvSpPr/>
            <p:nvPr/>
          </p:nvSpPr>
          <p:spPr>
            <a:xfrm>
              <a:off x="9117695" y="3667587"/>
              <a:ext cx="2336939" cy="417871"/>
            </a:xfrm>
            <a:prstGeom prst="parallelogram">
              <a:avLst>
                <a:gd name="adj" fmla="val 2419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pc="300" dirty="0">
                  <a:latin typeface="+mj-lt"/>
                </a:rPr>
                <a:t>TO PERSUADE</a:t>
              </a:r>
            </a:p>
          </p:txBody>
        </p:sp>
        <p:sp>
          <p:nvSpPr>
            <p:cNvPr id="8" name="Text Placeholder 2">
              <a:extLst>
                <a:ext uri="{FF2B5EF4-FFF2-40B4-BE49-F238E27FC236}">
                  <a16:creationId xmlns:a16="http://schemas.microsoft.com/office/drawing/2014/main" id="{CDE12AB8-BB4A-4E49-AA39-5AB35B17217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034931" y="4150517"/>
              <a:ext cx="2065074" cy="801363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6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lnSpc>
                  <a:spcPct val="135000"/>
                </a:lnSpc>
                <a:spcAft>
                  <a:spcPts val="0"/>
                </a:spcAft>
                <a:defRPr/>
              </a:pPr>
              <a:r>
                <a:rPr lang="en-US" sz="1000" dirty="0">
                  <a:latin typeface="+mn-lt"/>
                  <a:ea typeface="Roboto Light" pitchFamily="2" charset="0"/>
                  <a:cs typeface="Roboto Condensed Light" charset="0"/>
                </a:rPr>
                <a:t>To convince someone to see your way</a:t>
              </a:r>
            </a:p>
          </p:txBody>
        </p:sp>
        <p:sp>
          <p:nvSpPr>
            <p:cNvPr id="5" name="Shape 2627">
              <a:extLst>
                <a:ext uri="{FF2B5EF4-FFF2-40B4-BE49-F238E27FC236}">
                  <a16:creationId xmlns:a16="http://schemas.microsoft.com/office/drawing/2014/main" id="{4CCD8675-CF7D-4DCD-88FB-D599E3749A64}"/>
                </a:ext>
              </a:extLst>
            </p:cNvPr>
            <p:cNvSpPr/>
            <p:nvPr/>
          </p:nvSpPr>
          <p:spPr>
            <a:xfrm>
              <a:off x="9853844" y="3100653"/>
              <a:ext cx="417883" cy="4178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3" y="11229"/>
                  </a:moveTo>
                  <a:lnTo>
                    <a:pt x="20356" y="11234"/>
                  </a:lnTo>
                  <a:lnTo>
                    <a:pt x="11029" y="16143"/>
                  </a:lnTo>
                  <a:lnTo>
                    <a:pt x="11026" y="16138"/>
                  </a:lnTo>
                  <a:cubicBezTo>
                    <a:pt x="10957" y="16174"/>
                    <a:pt x="10883" y="16200"/>
                    <a:pt x="10800" y="16200"/>
                  </a:cubicBezTo>
                  <a:cubicBezTo>
                    <a:pt x="10717" y="16200"/>
                    <a:pt x="10643" y="16174"/>
                    <a:pt x="10574" y="16138"/>
                  </a:cubicBezTo>
                  <a:lnTo>
                    <a:pt x="10571" y="16143"/>
                  </a:lnTo>
                  <a:lnTo>
                    <a:pt x="1244" y="11234"/>
                  </a:lnTo>
                  <a:lnTo>
                    <a:pt x="1247" y="11229"/>
                  </a:lnTo>
                  <a:cubicBezTo>
                    <a:pt x="1091" y="11147"/>
                    <a:pt x="982" y="10988"/>
                    <a:pt x="982" y="10800"/>
                  </a:cubicBezTo>
                  <a:cubicBezTo>
                    <a:pt x="982" y="10612"/>
                    <a:pt x="1091" y="10453"/>
                    <a:pt x="1247" y="10371"/>
                  </a:cubicBezTo>
                  <a:lnTo>
                    <a:pt x="1244" y="10366"/>
                  </a:lnTo>
                  <a:lnTo>
                    <a:pt x="3562" y="9146"/>
                  </a:lnTo>
                  <a:lnTo>
                    <a:pt x="10113" y="12594"/>
                  </a:lnTo>
                  <a:lnTo>
                    <a:pt x="10117" y="12588"/>
                  </a:lnTo>
                  <a:cubicBezTo>
                    <a:pt x="10322" y="12697"/>
                    <a:pt x="10552" y="12764"/>
                    <a:pt x="10800" y="12764"/>
                  </a:cubicBezTo>
                  <a:cubicBezTo>
                    <a:pt x="11048" y="12764"/>
                    <a:pt x="11278" y="12697"/>
                    <a:pt x="11483" y="12588"/>
                  </a:cubicBezTo>
                  <a:lnTo>
                    <a:pt x="11486" y="12594"/>
                  </a:lnTo>
                  <a:lnTo>
                    <a:pt x="18038" y="9146"/>
                  </a:lnTo>
                  <a:lnTo>
                    <a:pt x="20356" y="10366"/>
                  </a:lnTo>
                  <a:lnTo>
                    <a:pt x="20353" y="10371"/>
                  </a:lnTo>
                  <a:cubicBezTo>
                    <a:pt x="20509" y="10453"/>
                    <a:pt x="20618" y="10612"/>
                    <a:pt x="20618" y="10800"/>
                  </a:cubicBezTo>
                  <a:cubicBezTo>
                    <a:pt x="20618" y="10988"/>
                    <a:pt x="20509" y="11147"/>
                    <a:pt x="20353" y="11229"/>
                  </a:cubicBezTo>
                  <a:moveTo>
                    <a:pt x="20356" y="14784"/>
                  </a:moveTo>
                  <a:lnTo>
                    <a:pt x="20353" y="14790"/>
                  </a:lnTo>
                  <a:cubicBezTo>
                    <a:pt x="20509" y="14872"/>
                    <a:pt x="20618" y="15030"/>
                    <a:pt x="20618" y="15218"/>
                  </a:cubicBezTo>
                  <a:cubicBezTo>
                    <a:pt x="20618" y="15407"/>
                    <a:pt x="20509" y="15565"/>
                    <a:pt x="20353" y="15647"/>
                  </a:cubicBezTo>
                  <a:lnTo>
                    <a:pt x="20356" y="15653"/>
                  </a:lnTo>
                  <a:lnTo>
                    <a:pt x="11029" y="20562"/>
                  </a:lnTo>
                  <a:lnTo>
                    <a:pt x="11026" y="20556"/>
                  </a:lnTo>
                  <a:cubicBezTo>
                    <a:pt x="10957" y="20592"/>
                    <a:pt x="10883" y="20618"/>
                    <a:pt x="10800" y="20618"/>
                  </a:cubicBezTo>
                  <a:cubicBezTo>
                    <a:pt x="10717" y="20618"/>
                    <a:pt x="10643" y="20592"/>
                    <a:pt x="10574" y="20556"/>
                  </a:cubicBezTo>
                  <a:lnTo>
                    <a:pt x="10571" y="20562"/>
                  </a:lnTo>
                  <a:lnTo>
                    <a:pt x="1244" y="15653"/>
                  </a:lnTo>
                  <a:lnTo>
                    <a:pt x="1247" y="15647"/>
                  </a:lnTo>
                  <a:cubicBezTo>
                    <a:pt x="1091" y="15565"/>
                    <a:pt x="982" y="15407"/>
                    <a:pt x="982" y="15218"/>
                  </a:cubicBezTo>
                  <a:cubicBezTo>
                    <a:pt x="982" y="15030"/>
                    <a:pt x="1091" y="14872"/>
                    <a:pt x="1247" y="14790"/>
                  </a:cubicBezTo>
                  <a:lnTo>
                    <a:pt x="1244" y="14784"/>
                  </a:lnTo>
                  <a:lnTo>
                    <a:pt x="3562" y="13564"/>
                  </a:lnTo>
                  <a:lnTo>
                    <a:pt x="10113" y="17012"/>
                  </a:lnTo>
                  <a:lnTo>
                    <a:pt x="10117" y="17006"/>
                  </a:lnTo>
                  <a:cubicBezTo>
                    <a:pt x="10322" y="17115"/>
                    <a:pt x="10552" y="17182"/>
                    <a:pt x="10800" y="17182"/>
                  </a:cubicBezTo>
                  <a:cubicBezTo>
                    <a:pt x="11048" y="17182"/>
                    <a:pt x="11278" y="17115"/>
                    <a:pt x="11483" y="17006"/>
                  </a:cubicBezTo>
                  <a:lnTo>
                    <a:pt x="11486" y="17012"/>
                  </a:lnTo>
                  <a:lnTo>
                    <a:pt x="18038" y="13564"/>
                  </a:lnTo>
                  <a:cubicBezTo>
                    <a:pt x="18038" y="13564"/>
                    <a:pt x="20356" y="14784"/>
                    <a:pt x="20356" y="14784"/>
                  </a:cubicBezTo>
                  <a:close/>
                  <a:moveTo>
                    <a:pt x="1244" y="6816"/>
                  </a:moveTo>
                  <a:lnTo>
                    <a:pt x="1247" y="6811"/>
                  </a:lnTo>
                  <a:cubicBezTo>
                    <a:pt x="1091" y="6728"/>
                    <a:pt x="982" y="6570"/>
                    <a:pt x="982" y="6382"/>
                  </a:cubicBezTo>
                  <a:cubicBezTo>
                    <a:pt x="982" y="6194"/>
                    <a:pt x="1091" y="6035"/>
                    <a:pt x="1247" y="5953"/>
                  </a:cubicBezTo>
                  <a:lnTo>
                    <a:pt x="1244" y="5947"/>
                  </a:lnTo>
                  <a:lnTo>
                    <a:pt x="10571" y="1038"/>
                  </a:lnTo>
                  <a:lnTo>
                    <a:pt x="10574" y="1044"/>
                  </a:lnTo>
                  <a:cubicBezTo>
                    <a:pt x="10643" y="1008"/>
                    <a:pt x="10717" y="982"/>
                    <a:pt x="10800" y="982"/>
                  </a:cubicBezTo>
                  <a:cubicBezTo>
                    <a:pt x="10883" y="982"/>
                    <a:pt x="10957" y="1008"/>
                    <a:pt x="11026" y="1044"/>
                  </a:cubicBezTo>
                  <a:lnTo>
                    <a:pt x="11029" y="1038"/>
                  </a:lnTo>
                  <a:lnTo>
                    <a:pt x="20356" y="5947"/>
                  </a:lnTo>
                  <a:lnTo>
                    <a:pt x="20353" y="5953"/>
                  </a:lnTo>
                  <a:cubicBezTo>
                    <a:pt x="20509" y="6035"/>
                    <a:pt x="20618" y="6194"/>
                    <a:pt x="20618" y="6382"/>
                  </a:cubicBezTo>
                  <a:cubicBezTo>
                    <a:pt x="20618" y="6570"/>
                    <a:pt x="20509" y="6728"/>
                    <a:pt x="20353" y="6811"/>
                  </a:cubicBezTo>
                  <a:lnTo>
                    <a:pt x="20356" y="6816"/>
                  </a:lnTo>
                  <a:lnTo>
                    <a:pt x="11029" y="11725"/>
                  </a:lnTo>
                  <a:lnTo>
                    <a:pt x="11026" y="11720"/>
                  </a:lnTo>
                  <a:cubicBezTo>
                    <a:pt x="10957" y="11756"/>
                    <a:pt x="10883" y="11782"/>
                    <a:pt x="10800" y="11782"/>
                  </a:cubicBezTo>
                  <a:cubicBezTo>
                    <a:pt x="10717" y="11782"/>
                    <a:pt x="10643" y="11756"/>
                    <a:pt x="10574" y="11720"/>
                  </a:cubicBezTo>
                  <a:lnTo>
                    <a:pt x="10571" y="11725"/>
                  </a:lnTo>
                  <a:cubicBezTo>
                    <a:pt x="10571" y="11725"/>
                    <a:pt x="1244" y="6816"/>
                    <a:pt x="1244" y="6816"/>
                  </a:cubicBezTo>
                  <a:close/>
                  <a:moveTo>
                    <a:pt x="21600" y="10800"/>
                  </a:moveTo>
                  <a:cubicBezTo>
                    <a:pt x="21600" y="10234"/>
                    <a:pt x="21278" y="9749"/>
                    <a:pt x="20810" y="9503"/>
                  </a:cubicBezTo>
                  <a:lnTo>
                    <a:pt x="20813" y="9497"/>
                  </a:lnTo>
                  <a:lnTo>
                    <a:pt x="19092" y="8591"/>
                  </a:lnTo>
                  <a:lnTo>
                    <a:pt x="20813" y="7685"/>
                  </a:lnTo>
                  <a:lnTo>
                    <a:pt x="20810" y="7679"/>
                  </a:lnTo>
                  <a:cubicBezTo>
                    <a:pt x="21278" y="7433"/>
                    <a:pt x="21600" y="6948"/>
                    <a:pt x="21600" y="6382"/>
                  </a:cubicBezTo>
                  <a:cubicBezTo>
                    <a:pt x="21600" y="5816"/>
                    <a:pt x="21278" y="5331"/>
                    <a:pt x="20810" y="5085"/>
                  </a:cubicBezTo>
                  <a:lnTo>
                    <a:pt x="20813" y="5079"/>
                  </a:lnTo>
                  <a:lnTo>
                    <a:pt x="11486" y="170"/>
                  </a:lnTo>
                  <a:lnTo>
                    <a:pt x="11483" y="175"/>
                  </a:lnTo>
                  <a:cubicBezTo>
                    <a:pt x="11278" y="67"/>
                    <a:pt x="11048" y="0"/>
                    <a:pt x="10800" y="0"/>
                  </a:cubicBezTo>
                  <a:cubicBezTo>
                    <a:pt x="10552" y="0"/>
                    <a:pt x="10322" y="67"/>
                    <a:pt x="10117" y="175"/>
                  </a:cubicBezTo>
                  <a:lnTo>
                    <a:pt x="10113" y="170"/>
                  </a:lnTo>
                  <a:lnTo>
                    <a:pt x="786" y="5079"/>
                  </a:lnTo>
                  <a:lnTo>
                    <a:pt x="790" y="5085"/>
                  </a:lnTo>
                  <a:cubicBezTo>
                    <a:pt x="322" y="5331"/>
                    <a:pt x="0" y="5816"/>
                    <a:pt x="0" y="6382"/>
                  </a:cubicBezTo>
                  <a:cubicBezTo>
                    <a:pt x="0" y="6948"/>
                    <a:pt x="322" y="7433"/>
                    <a:pt x="790" y="7679"/>
                  </a:cubicBezTo>
                  <a:lnTo>
                    <a:pt x="786" y="7685"/>
                  </a:lnTo>
                  <a:lnTo>
                    <a:pt x="2508" y="8591"/>
                  </a:lnTo>
                  <a:lnTo>
                    <a:pt x="786" y="9497"/>
                  </a:lnTo>
                  <a:lnTo>
                    <a:pt x="790" y="9503"/>
                  </a:lnTo>
                  <a:cubicBezTo>
                    <a:pt x="322" y="9749"/>
                    <a:pt x="0" y="10234"/>
                    <a:pt x="0" y="10800"/>
                  </a:cubicBezTo>
                  <a:cubicBezTo>
                    <a:pt x="0" y="11366"/>
                    <a:pt x="322" y="11851"/>
                    <a:pt x="790" y="12097"/>
                  </a:cubicBezTo>
                  <a:lnTo>
                    <a:pt x="786" y="12103"/>
                  </a:lnTo>
                  <a:lnTo>
                    <a:pt x="2508" y="13009"/>
                  </a:lnTo>
                  <a:lnTo>
                    <a:pt x="786" y="13915"/>
                  </a:lnTo>
                  <a:lnTo>
                    <a:pt x="790" y="13921"/>
                  </a:lnTo>
                  <a:cubicBezTo>
                    <a:pt x="322" y="14167"/>
                    <a:pt x="0" y="14652"/>
                    <a:pt x="0" y="15218"/>
                  </a:cubicBezTo>
                  <a:cubicBezTo>
                    <a:pt x="0" y="15784"/>
                    <a:pt x="322" y="16269"/>
                    <a:pt x="790" y="16515"/>
                  </a:cubicBezTo>
                  <a:lnTo>
                    <a:pt x="786" y="16521"/>
                  </a:lnTo>
                  <a:lnTo>
                    <a:pt x="10113" y="21430"/>
                  </a:lnTo>
                  <a:lnTo>
                    <a:pt x="10117" y="21425"/>
                  </a:lnTo>
                  <a:cubicBezTo>
                    <a:pt x="10322" y="21533"/>
                    <a:pt x="10552" y="21600"/>
                    <a:pt x="10800" y="21600"/>
                  </a:cubicBezTo>
                  <a:cubicBezTo>
                    <a:pt x="11048" y="21600"/>
                    <a:pt x="11278" y="21533"/>
                    <a:pt x="11483" y="21425"/>
                  </a:cubicBezTo>
                  <a:lnTo>
                    <a:pt x="11486" y="21430"/>
                  </a:lnTo>
                  <a:lnTo>
                    <a:pt x="20813" y="16521"/>
                  </a:lnTo>
                  <a:lnTo>
                    <a:pt x="20810" y="16515"/>
                  </a:lnTo>
                  <a:cubicBezTo>
                    <a:pt x="21278" y="16269"/>
                    <a:pt x="21600" y="15784"/>
                    <a:pt x="21600" y="15218"/>
                  </a:cubicBezTo>
                  <a:cubicBezTo>
                    <a:pt x="21600" y="14652"/>
                    <a:pt x="21278" y="14167"/>
                    <a:pt x="20810" y="13921"/>
                  </a:cubicBezTo>
                  <a:lnTo>
                    <a:pt x="20813" y="13915"/>
                  </a:lnTo>
                  <a:lnTo>
                    <a:pt x="19092" y="13009"/>
                  </a:lnTo>
                  <a:lnTo>
                    <a:pt x="20813" y="12103"/>
                  </a:lnTo>
                  <a:lnTo>
                    <a:pt x="20810" y="12097"/>
                  </a:lnTo>
                  <a:cubicBezTo>
                    <a:pt x="21278" y="11851"/>
                    <a:pt x="21600" y="11366"/>
                    <a:pt x="21600" y="1080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19049" tIns="19049" rIns="19049" bIns="19049" anchor="ctr"/>
            <a:lstStyle/>
            <a:p>
              <a:pPr marL="0" marR="0" lvl="0" indent="0" algn="ctr" defTabSz="22858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62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67029FF-289E-441D-91CE-2B03CE59F984}"/>
              </a:ext>
            </a:extLst>
          </p:cNvPr>
          <p:cNvGrpSpPr/>
          <p:nvPr/>
        </p:nvGrpSpPr>
        <p:grpSpPr>
          <a:xfrm>
            <a:off x="4142893" y="2801165"/>
            <a:ext cx="3587597" cy="2508722"/>
            <a:chOff x="4142893" y="2801165"/>
            <a:chExt cx="3587597" cy="2508722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53B6393-84D1-442F-B48F-40D75D740C9B}"/>
                </a:ext>
              </a:extLst>
            </p:cNvPr>
            <p:cNvSpPr/>
            <p:nvPr/>
          </p:nvSpPr>
          <p:spPr>
            <a:xfrm>
              <a:off x="4142893" y="3246561"/>
              <a:ext cx="1193289" cy="1716691"/>
            </a:xfrm>
            <a:custGeom>
              <a:avLst/>
              <a:gdLst/>
              <a:ahLst/>
              <a:cxnLst/>
              <a:rect l="l" t="t" r="r" b="b"/>
              <a:pathLst>
                <a:path w="113615" h="163449">
                  <a:moveTo>
                    <a:pt x="58751" y="0"/>
                  </a:moveTo>
                  <a:cubicBezTo>
                    <a:pt x="75362" y="0"/>
                    <a:pt x="88126" y="4306"/>
                    <a:pt x="97041" y="12916"/>
                  </a:cubicBezTo>
                  <a:cubicBezTo>
                    <a:pt x="105957" y="21527"/>
                    <a:pt x="110414" y="32995"/>
                    <a:pt x="110414" y="47321"/>
                  </a:cubicBezTo>
                  <a:cubicBezTo>
                    <a:pt x="110414" y="58598"/>
                    <a:pt x="107100" y="69914"/>
                    <a:pt x="100470" y="81268"/>
                  </a:cubicBezTo>
                  <a:cubicBezTo>
                    <a:pt x="93841" y="92622"/>
                    <a:pt x="85421" y="103061"/>
                    <a:pt x="75210" y="112586"/>
                  </a:cubicBezTo>
                  <a:cubicBezTo>
                    <a:pt x="64999" y="122111"/>
                    <a:pt x="54255" y="130302"/>
                    <a:pt x="42977" y="137160"/>
                  </a:cubicBezTo>
                  <a:lnTo>
                    <a:pt x="113615" y="137160"/>
                  </a:lnTo>
                  <a:lnTo>
                    <a:pt x="113615" y="163449"/>
                  </a:lnTo>
                  <a:lnTo>
                    <a:pt x="0" y="163449"/>
                  </a:lnTo>
                  <a:lnTo>
                    <a:pt x="0" y="139446"/>
                  </a:lnTo>
                  <a:cubicBezTo>
                    <a:pt x="51664" y="103632"/>
                    <a:pt x="77496" y="73914"/>
                    <a:pt x="77496" y="50292"/>
                  </a:cubicBezTo>
                  <a:cubicBezTo>
                    <a:pt x="77496" y="43130"/>
                    <a:pt x="75781" y="37491"/>
                    <a:pt x="72352" y="33376"/>
                  </a:cubicBezTo>
                  <a:cubicBezTo>
                    <a:pt x="68923" y="29261"/>
                    <a:pt x="63551" y="27204"/>
                    <a:pt x="56236" y="27204"/>
                  </a:cubicBezTo>
                  <a:cubicBezTo>
                    <a:pt x="41148" y="27204"/>
                    <a:pt x="33147" y="37491"/>
                    <a:pt x="32233" y="58065"/>
                  </a:cubicBezTo>
                  <a:lnTo>
                    <a:pt x="915" y="58065"/>
                  </a:lnTo>
                  <a:cubicBezTo>
                    <a:pt x="1829" y="39015"/>
                    <a:pt x="7620" y="24575"/>
                    <a:pt x="18288" y="14745"/>
                  </a:cubicBezTo>
                  <a:cubicBezTo>
                    <a:pt x="28956" y="4915"/>
                    <a:pt x="42444" y="0"/>
                    <a:pt x="58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Arc 13">
              <a:extLst>
                <a:ext uri="{FF2B5EF4-FFF2-40B4-BE49-F238E27FC236}">
                  <a16:creationId xmlns:a16="http://schemas.microsoft.com/office/drawing/2014/main" id="{79606000-16D4-4575-A2A2-ED86E254A38E}"/>
                </a:ext>
              </a:extLst>
            </p:cNvPr>
            <p:cNvSpPr/>
            <p:nvPr/>
          </p:nvSpPr>
          <p:spPr>
            <a:xfrm>
              <a:off x="4946793" y="2801165"/>
              <a:ext cx="2508723" cy="2508722"/>
            </a:xfrm>
            <a:prstGeom prst="arc">
              <a:avLst>
                <a:gd name="adj1" fmla="val 13622818"/>
                <a:gd name="adj2" fmla="val 8146268"/>
              </a:avLst>
            </a:prstGeom>
            <a:ln w="25400">
              <a:solidFill>
                <a:schemeClr val="accent2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FDCC1659-5D6C-489D-8D61-F99DA1D2D530}"/>
                </a:ext>
              </a:extLst>
            </p:cNvPr>
            <p:cNvSpPr/>
            <p:nvPr/>
          </p:nvSpPr>
          <p:spPr>
            <a:xfrm>
              <a:off x="5393551" y="3667587"/>
              <a:ext cx="2336939" cy="417871"/>
            </a:xfrm>
            <a:prstGeom prst="parallelogram">
              <a:avLst>
                <a:gd name="adj" fmla="val 2419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pc="300" dirty="0">
                  <a:latin typeface="+mj-lt"/>
                </a:rPr>
                <a:t>TO INFORM</a:t>
              </a:r>
            </a:p>
          </p:txBody>
        </p:sp>
        <p:sp>
          <p:nvSpPr>
            <p:cNvPr id="16" name="Text Placeholder 2">
              <a:extLst>
                <a:ext uri="{FF2B5EF4-FFF2-40B4-BE49-F238E27FC236}">
                  <a16:creationId xmlns:a16="http://schemas.microsoft.com/office/drawing/2014/main" id="{8F6B1C71-2EC4-40A2-8C46-3ACF119AA42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310787" y="4150517"/>
              <a:ext cx="2065074" cy="801363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6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lnSpc>
                  <a:spcPct val="135000"/>
                </a:lnSpc>
                <a:spcAft>
                  <a:spcPts val="0"/>
                </a:spcAft>
                <a:defRPr/>
              </a:pPr>
              <a:r>
                <a:rPr lang="en-US" sz="1000" dirty="0">
                  <a:latin typeface="+mn-lt"/>
                  <a:ea typeface="Roboto Light" pitchFamily="2" charset="0"/>
                  <a:cs typeface="Roboto Condensed Light" charset="0"/>
                </a:rPr>
                <a:t>Teaching someone a new skill or idea</a:t>
              </a:r>
            </a:p>
          </p:txBody>
        </p:sp>
        <p:sp>
          <p:nvSpPr>
            <p:cNvPr id="13" name="Shape 2628">
              <a:extLst>
                <a:ext uri="{FF2B5EF4-FFF2-40B4-BE49-F238E27FC236}">
                  <a16:creationId xmlns:a16="http://schemas.microsoft.com/office/drawing/2014/main" id="{CE82880A-96D0-4B2D-BB48-9221B6438671}"/>
                </a:ext>
              </a:extLst>
            </p:cNvPr>
            <p:cNvSpPr/>
            <p:nvPr/>
          </p:nvSpPr>
          <p:spPr>
            <a:xfrm>
              <a:off x="6129700" y="3138640"/>
              <a:ext cx="417883" cy="3418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91" y="20400"/>
                  </a:moveTo>
                  <a:cubicBezTo>
                    <a:pt x="14522" y="20400"/>
                    <a:pt x="12764" y="18251"/>
                    <a:pt x="12764" y="15600"/>
                  </a:cubicBezTo>
                  <a:cubicBezTo>
                    <a:pt x="12764" y="12949"/>
                    <a:pt x="14522" y="10800"/>
                    <a:pt x="16691" y="10800"/>
                  </a:cubicBezTo>
                  <a:cubicBezTo>
                    <a:pt x="18860" y="10800"/>
                    <a:pt x="20618" y="12949"/>
                    <a:pt x="20618" y="15600"/>
                  </a:cubicBezTo>
                  <a:cubicBezTo>
                    <a:pt x="20618" y="18251"/>
                    <a:pt x="18860" y="20400"/>
                    <a:pt x="16691" y="20400"/>
                  </a:cubicBezTo>
                  <a:moveTo>
                    <a:pt x="12762" y="3393"/>
                  </a:moveTo>
                  <a:lnTo>
                    <a:pt x="12781" y="3388"/>
                  </a:lnTo>
                  <a:cubicBezTo>
                    <a:pt x="12870" y="2164"/>
                    <a:pt x="13702" y="1200"/>
                    <a:pt x="14727" y="1200"/>
                  </a:cubicBezTo>
                  <a:cubicBezTo>
                    <a:pt x="15521" y="1200"/>
                    <a:pt x="16202" y="1779"/>
                    <a:pt x="16511" y="2609"/>
                  </a:cubicBezTo>
                  <a:lnTo>
                    <a:pt x="16509" y="2609"/>
                  </a:lnTo>
                  <a:lnTo>
                    <a:pt x="19162" y="10421"/>
                  </a:lnTo>
                  <a:cubicBezTo>
                    <a:pt x="18436" y="9902"/>
                    <a:pt x="17593" y="9600"/>
                    <a:pt x="16691" y="9600"/>
                  </a:cubicBezTo>
                  <a:cubicBezTo>
                    <a:pt x="15082" y="9600"/>
                    <a:pt x="13658" y="10550"/>
                    <a:pt x="12763" y="12012"/>
                  </a:cubicBezTo>
                  <a:cubicBezTo>
                    <a:pt x="12763" y="12012"/>
                    <a:pt x="12762" y="3393"/>
                    <a:pt x="12762" y="3393"/>
                  </a:cubicBezTo>
                  <a:close/>
                  <a:moveTo>
                    <a:pt x="11782" y="13200"/>
                  </a:moveTo>
                  <a:lnTo>
                    <a:pt x="9818" y="13200"/>
                  </a:lnTo>
                  <a:lnTo>
                    <a:pt x="9818" y="4800"/>
                  </a:lnTo>
                  <a:lnTo>
                    <a:pt x="11782" y="4800"/>
                  </a:lnTo>
                  <a:cubicBezTo>
                    <a:pt x="11782" y="4800"/>
                    <a:pt x="11782" y="13200"/>
                    <a:pt x="11782" y="13200"/>
                  </a:cubicBezTo>
                  <a:close/>
                  <a:moveTo>
                    <a:pt x="11782" y="15600"/>
                  </a:moveTo>
                  <a:lnTo>
                    <a:pt x="9818" y="15600"/>
                  </a:lnTo>
                  <a:lnTo>
                    <a:pt x="9818" y="14400"/>
                  </a:lnTo>
                  <a:lnTo>
                    <a:pt x="11782" y="14400"/>
                  </a:lnTo>
                  <a:cubicBezTo>
                    <a:pt x="11782" y="14400"/>
                    <a:pt x="11782" y="15600"/>
                    <a:pt x="11782" y="15600"/>
                  </a:cubicBezTo>
                  <a:close/>
                  <a:moveTo>
                    <a:pt x="8837" y="12012"/>
                  </a:moveTo>
                  <a:cubicBezTo>
                    <a:pt x="7942" y="10550"/>
                    <a:pt x="6518" y="9600"/>
                    <a:pt x="4909" y="9600"/>
                  </a:cubicBezTo>
                  <a:cubicBezTo>
                    <a:pt x="4007" y="9600"/>
                    <a:pt x="3164" y="9902"/>
                    <a:pt x="2438" y="10421"/>
                  </a:cubicBezTo>
                  <a:lnTo>
                    <a:pt x="5091" y="2609"/>
                  </a:lnTo>
                  <a:lnTo>
                    <a:pt x="5089" y="2609"/>
                  </a:lnTo>
                  <a:cubicBezTo>
                    <a:pt x="5398" y="1779"/>
                    <a:pt x="6079" y="1200"/>
                    <a:pt x="6873" y="1200"/>
                  </a:cubicBezTo>
                  <a:cubicBezTo>
                    <a:pt x="7898" y="1200"/>
                    <a:pt x="8730" y="2164"/>
                    <a:pt x="8819" y="3388"/>
                  </a:cubicBezTo>
                  <a:lnTo>
                    <a:pt x="8838" y="3393"/>
                  </a:lnTo>
                  <a:cubicBezTo>
                    <a:pt x="8838" y="3393"/>
                    <a:pt x="8837" y="12012"/>
                    <a:pt x="8837" y="12012"/>
                  </a:cubicBezTo>
                  <a:close/>
                  <a:moveTo>
                    <a:pt x="4909" y="20400"/>
                  </a:moveTo>
                  <a:cubicBezTo>
                    <a:pt x="2740" y="20400"/>
                    <a:pt x="982" y="18251"/>
                    <a:pt x="982" y="15600"/>
                  </a:cubicBezTo>
                  <a:cubicBezTo>
                    <a:pt x="982" y="12949"/>
                    <a:pt x="2740" y="10800"/>
                    <a:pt x="4909" y="10800"/>
                  </a:cubicBezTo>
                  <a:cubicBezTo>
                    <a:pt x="7078" y="10800"/>
                    <a:pt x="8836" y="12949"/>
                    <a:pt x="8836" y="15600"/>
                  </a:cubicBezTo>
                  <a:cubicBezTo>
                    <a:pt x="8836" y="18251"/>
                    <a:pt x="7078" y="20400"/>
                    <a:pt x="4909" y="20400"/>
                  </a:cubicBezTo>
                  <a:moveTo>
                    <a:pt x="21102" y="12980"/>
                  </a:moveTo>
                  <a:lnTo>
                    <a:pt x="17504" y="2400"/>
                  </a:lnTo>
                  <a:lnTo>
                    <a:pt x="17493" y="2402"/>
                  </a:lnTo>
                  <a:cubicBezTo>
                    <a:pt x="17088" y="1006"/>
                    <a:pt x="16009" y="0"/>
                    <a:pt x="14727" y="0"/>
                  </a:cubicBezTo>
                  <a:cubicBezTo>
                    <a:pt x="13101" y="0"/>
                    <a:pt x="11782" y="1612"/>
                    <a:pt x="11782" y="3600"/>
                  </a:cubicBezTo>
                  <a:lnTo>
                    <a:pt x="9818" y="3600"/>
                  </a:lnTo>
                  <a:cubicBezTo>
                    <a:pt x="9818" y="1612"/>
                    <a:pt x="8499" y="0"/>
                    <a:pt x="6873" y="0"/>
                  </a:cubicBezTo>
                  <a:cubicBezTo>
                    <a:pt x="5592" y="0"/>
                    <a:pt x="4512" y="1006"/>
                    <a:pt x="4107" y="2402"/>
                  </a:cubicBezTo>
                  <a:lnTo>
                    <a:pt x="4096" y="2400"/>
                  </a:lnTo>
                  <a:lnTo>
                    <a:pt x="498" y="12980"/>
                  </a:lnTo>
                  <a:cubicBezTo>
                    <a:pt x="182" y="13772"/>
                    <a:pt x="0" y="14659"/>
                    <a:pt x="0" y="15600"/>
                  </a:cubicBezTo>
                  <a:cubicBezTo>
                    <a:pt x="0" y="18914"/>
                    <a:pt x="2198" y="21600"/>
                    <a:pt x="4909" y="21600"/>
                  </a:cubicBezTo>
                  <a:cubicBezTo>
                    <a:pt x="7284" y="21600"/>
                    <a:pt x="9265" y="19539"/>
                    <a:pt x="9719" y="16800"/>
                  </a:cubicBezTo>
                  <a:lnTo>
                    <a:pt x="11881" y="16800"/>
                  </a:lnTo>
                  <a:cubicBezTo>
                    <a:pt x="12335" y="19539"/>
                    <a:pt x="14316" y="21600"/>
                    <a:pt x="16691" y="21600"/>
                  </a:cubicBezTo>
                  <a:cubicBezTo>
                    <a:pt x="19402" y="21600"/>
                    <a:pt x="21600" y="18914"/>
                    <a:pt x="21600" y="15600"/>
                  </a:cubicBezTo>
                  <a:cubicBezTo>
                    <a:pt x="21600" y="14659"/>
                    <a:pt x="21418" y="13772"/>
                    <a:pt x="21102" y="12980"/>
                  </a:cubicBezTo>
                  <a:moveTo>
                    <a:pt x="16691" y="12000"/>
                  </a:moveTo>
                  <a:cubicBezTo>
                    <a:pt x="15064" y="12000"/>
                    <a:pt x="13745" y="13612"/>
                    <a:pt x="13745" y="15600"/>
                  </a:cubicBezTo>
                  <a:cubicBezTo>
                    <a:pt x="13745" y="15932"/>
                    <a:pt x="13965" y="16200"/>
                    <a:pt x="14236" y="16200"/>
                  </a:cubicBezTo>
                  <a:cubicBezTo>
                    <a:pt x="14508" y="16200"/>
                    <a:pt x="14727" y="15932"/>
                    <a:pt x="14727" y="15600"/>
                  </a:cubicBezTo>
                  <a:cubicBezTo>
                    <a:pt x="14727" y="14275"/>
                    <a:pt x="15606" y="13200"/>
                    <a:pt x="16691" y="13200"/>
                  </a:cubicBezTo>
                  <a:cubicBezTo>
                    <a:pt x="16962" y="13200"/>
                    <a:pt x="17182" y="12932"/>
                    <a:pt x="17182" y="12600"/>
                  </a:cubicBezTo>
                  <a:cubicBezTo>
                    <a:pt x="17182" y="12268"/>
                    <a:pt x="16962" y="12000"/>
                    <a:pt x="16691" y="12000"/>
                  </a:cubicBezTo>
                  <a:moveTo>
                    <a:pt x="4909" y="12000"/>
                  </a:moveTo>
                  <a:cubicBezTo>
                    <a:pt x="3282" y="12000"/>
                    <a:pt x="1964" y="13612"/>
                    <a:pt x="1964" y="15600"/>
                  </a:cubicBezTo>
                  <a:cubicBezTo>
                    <a:pt x="1964" y="15932"/>
                    <a:pt x="2183" y="16200"/>
                    <a:pt x="2455" y="16200"/>
                  </a:cubicBezTo>
                  <a:cubicBezTo>
                    <a:pt x="2726" y="16200"/>
                    <a:pt x="2945" y="15932"/>
                    <a:pt x="2945" y="15600"/>
                  </a:cubicBezTo>
                  <a:cubicBezTo>
                    <a:pt x="2945" y="14275"/>
                    <a:pt x="3825" y="13200"/>
                    <a:pt x="4909" y="13200"/>
                  </a:cubicBezTo>
                  <a:cubicBezTo>
                    <a:pt x="5180" y="13200"/>
                    <a:pt x="5400" y="12932"/>
                    <a:pt x="5400" y="12600"/>
                  </a:cubicBezTo>
                  <a:cubicBezTo>
                    <a:pt x="5400" y="12268"/>
                    <a:pt x="5180" y="12000"/>
                    <a:pt x="4909" y="1200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19049" tIns="19049" rIns="19049" bIns="19049" anchor="ctr"/>
            <a:lstStyle/>
            <a:p>
              <a:pPr marL="0" marR="0" lvl="0" indent="0" algn="ctr" defTabSz="22858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62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C2A964D-B039-4324-9EC6-772D0D783146}"/>
              </a:ext>
            </a:extLst>
          </p:cNvPr>
          <p:cNvGrpSpPr/>
          <p:nvPr/>
        </p:nvGrpSpPr>
        <p:grpSpPr>
          <a:xfrm>
            <a:off x="737366" y="2801165"/>
            <a:ext cx="3108826" cy="2508722"/>
            <a:chOff x="737366" y="2801165"/>
            <a:chExt cx="3108826" cy="2508722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018A5F3-C855-43B1-BEDB-1412392D1A21}"/>
                </a:ext>
              </a:extLst>
            </p:cNvPr>
            <p:cNvSpPr/>
            <p:nvPr/>
          </p:nvSpPr>
          <p:spPr>
            <a:xfrm>
              <a:off x="737366" y="3238450"/>
              <a:ext cx="609471" cy="1694017"/>
            </a:xfrm>
            <a:custGeom>
              <a:avLst/>
              <a:gdLst/>
              <a:ahLst/>
              <a:cxnLst/>
              <a:rect l="l" t="t" r="r" b="b"/>
              <a:pathLst>
                <a:path w="58065" h="161391">
                  <a:moveTo>
                    <a:pt x="0" y="0"/>
                  </a:moveTo>
                  <a:lnTo>
                    <a:pt x="58065" y="0"/>
                  </a:lnTo>
                  <a:lnTo>
                    <a:pt x="58065" y="161391"/>
                  </a:lnTo>
                  <a:lnTo>
                    <a:pt x="24232" y="161391"/>
                  </a:lnTo>
                  <a:lnTo>
                    <a:pt x="24232" y="30175"/>
                  </a:lnTo>
                  <a:lnTo>
                    <a:pt x="0" y="30175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D292C447-28DF-45F2-89C6-AB1BAC7D7500}"/>
                </a:ext>
              </a:extLst>
            </p:cNvPr>
            <p:cNvSpPr/>
            <p:nvPr/>
          </p:nvSpPr>
          <p:spPr>
            <a:xfrm>
              <a:off x="1062496" y="2801165"/>
              <a:ext cx="2508722" cy="2508722"/>
            </a:xfrm>
            <a:prstGeom prst="arc">
              <a:avLst>
                <a:gd name="adj1" fmla="val 13622818"/>
                <a:gd name="adj2" fmla="val 8458539"/>
              </a:avLst>
            </a:prstGeom>
            <a:ln w="25400"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Parallelogram 22">
              <a:extLst>
                <a:ext uri="{FF2B5EF4-FFF2-40B4-BE49-F238E27FC236}">
                  <a16:creationId xmlns:a16="http://schemas.microsoft.com/office/drawing/2014/main" id="{6B0D1E2E-33DF-41AA-BEE3-D65575BC39AA}"/>
                </a:ext>
              </a:extLst>
            </p:cNvPr>
            <p:cNvSpPr/>
            <p:nvPr/>
          </p:nvSpPr>
          <p:spPr>
            <a:xfrm>
              <a:off x="1509253" y="3667587"/>
              <a:ext cx="2336939" cy="417871"/>
            </a:xfrm>
            <a:prstGeom prst="parallelogram">
              <a:avLst>
                <a:gd name="adj" fmla="val 2419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spc="300" dirty="0">
                  <a:latin typeface="+mj-lt"/>
                </a:rPr>
                <a:t>TO ENTERTAIN</a:t>
              </a:r>
            </a:p>
          </p:txBody>
        </p:sp>
        <p:sp>
          <p:nvSpPr>
            <p:cNvPr id="24" name="Text Placeholder 2">
              <a:extLst>
                <a:ext uri="{FF2B5EF4-FFF2-40B4-BE49-F238E27FC236}">
                  <a16:creationId xmlns:a16="http://schemas.microsoft.com/office/drawing/2014/main" id="{2EACB832-C076-45A9-8076-306F17AB4C0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426490" y="4150517"/>
              <a:ext cx="2065074" cy="801363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6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lnSpc>
                  <a:spcPct val="135000"/>
                </a:lnSpc>
                <a:spcAft>
                  <a:spcPts val="0"/>
                </a:spcAft>
                <a:defRPr/>
              </a:pPr>
              <a:r>
                <a:rPr lang="en-US" sz="1000" dirty="0">
                  <a:latin typeface="+mn-lt"/>
                  <a:ea typeface="Roboto Light" pitchFamily="2" charset="0"/>
                  <a:cs typeface="Roboto Condensed Light" charset="0"/>
                </a:rPr>
                <a:t>To make someone laugh</a:t>
              </a:r>
            </a:p>
          </p:txBody>
        </p:sp>
        <p:sp>
          <p:nvSpPr>
            <p:cNvPr id="21" name="Shape 2630">
              <a:extLst>
                <a:ext uri="{FF2B5EF4-FFF2-40B4-BE49-F238E27FC236}">
                  <a16:creationId xmlns:a16="http://schemas.microsoft.com/office/drawing/2014/main" id="{EAB2B04D-E7EE-4129-B2D2-525295F7C984}"/>
                </a:ext>
              </a:extLst>
            </p:cNvPr>
            <p:cNvSpPr/>
            <p:nvPr/>
          </p:nvSpPr>
          <p:spPr>
            <a:xfrm>
              <a:off x="2245533" y="3100644"/>
              <a:ext cx="417623" cy="417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6" h="21600" extrusionOk="0">
                  <a:moveTo>
                    <a:pt x="11502" y="10309"/>
                  </a:moveTo>
                  <a:cubicBezTo>
                    <a:pt x="11767" y="10309"/>
                    <a:pt x="11981" y="10090"/>
                    <a:pt x="11981" y="9818"/>
                  </a:cubicBezTo>
                  <a:cubicBezTo>
                    <a:pt x="11981" y="9547"/>
                    <a:pt x="11767" y="9327"/>
                    <a:pt x="11502" y="9327"/>
                  </a:cubicBezTo>
                  <a:cubicBezTo>
                    <a:pt x="11237" y="9327"/>
                    <a:pt x="11022" y="9547"/>
                    <a:pt x="11022" y="9818"/>
                  </a:cubicBezTo>
                  <a:cubicBezTo>
                    <a:pt x="11022" y="10090"/>
                    <a:pt x="11237" y="10309"/>
                    <a:pt x="11502" y="10309"/>
                  </a:cubicBezTo>
                  <a:moveTo>
                    <a:pt x="15818" y="4909"/>
                  </a:moveTo>
                  <a:cubicBezTo>
                    <a:pt x="16083" y="4909"/>
                    <a:pt x="16297" y="5129"/>
                    <a:pt x="16297" y="5400"/>
                  </a:cubicBezTo>
                  <a:cubicBezTo>
                    <a:pt x="16297" y="5672"/>
                    <a:pt x="16083" y="5891"/>
                    <a:pt x="15818" y="5891"/>
                  </a:cubicBezTo>
                  <a:cubicBezTo>
                    <a:pt x="15553" y="5891"/>
                    <a:pt x="15338" y="5672"/>
                    <a:pt x="15338" y="5400"/>
                  </a:cubicBezTo>
                  <a:cubicBezTo>
                    <a:pt x="15338" y="5129"/>
                    <a:pt x="15553" y="4909"/>
                    <a:pt x="15818" y="4909"/>
                  </a:cubicBezTo>
                  <a:moveTo>
                    <a:pt x="15818" y="6873"/>
                  </a:moveTo>
                  <a:cubicBezTo>
                    <a:pt x="16612" y="6873"/>
                    <a:pt x="17256" y="6213"/>
                    <a:pt x="17256" y="5400"/>
                  </a:cubicBezTo>
                  <a:cubicBezTo>
                    <a:pt x="17256" y="4587"/>
                    <a:pt x="16612" y="3928"/>
                    <a:pt x="15818" y="3928"/>
                  </a:cubicBezTo>
                  <a:cubicBezTo>
                    <a:pt x="15023" y="3928"/>
                    <a:pt x="14379" y="4587"/>
                    <a:pt x="14379" y="5400"/>
                  </a:cubicBezTo>
                  <a:cubicBezTo>
                    <a:pt x="14379" y="6213"/>
                    <a:pt x="15023" y="6873"/>
                    <a:pt x="15818" y="6873"/>
                  </a:cubicBezTo>
                  <a:moveTo>
                    <a:pt x="12941" y="11782"/>
                  </a:moveTo>
                  <a:cubicBezTo>
                    <a:pt x="13206" y="11782"/>
                    <a:pt x="13420" y="11562"/>
                    <a:pt x="13420" y="11291"/>
                  </a:cubicBezTo>
                  <a:cubicBezTo>
                    <a:pt x="13420" y="11020"/>
                    <a:pt x="13206" y="10800"/>
                    <a:pt x="12941" y="10800"/>
                  </a:cubicBezTo>
                  <a:cubicBezTo>
                    <a:pt x="12675" y="10800"/>
                    <a:pt x="12461" y="11020"/>
                    <a:pt x="12461" y="11291"/>
                  </a:cubicBezTo>
                  <a:cubicBezTo>
                    <a:pt x="12461" y="11562"/>
                    <a:pt x="12675" y="11782"/>
                    <a:pt x="12941" y="11782"/>
                  </a:cubicBezTo>
                  <a:moveTo>
                    <a:pt x="10063" y="7855"/>
                  </a:moveTo>
                  <a:cubicBezTo>
                    <a:pt x="9798" y="7855"/>
                    <a:pt x="9584" y="8074"/>
                    <a:pt x="9584" y="8346"/>
                  </a:cubicBezTo>
                  <a:cubicBezTo>
                    <a:pt x="9584" y="8617"/>
                    <a:pt x="9798" y="8836"/>
                    <a:pt x="10063" y="8836"/>
                  </a:cubicBezTo>
                  <a:cubicBezTo>
                    <a:pt x="10328" y="8836"/>
                    <a:pt x="10543" y="8617"/>
                    <a:pt x="10543" y="8346"/>
                  </a:cubicBezTo>
                  <a:cubicBezTo>
                    <a:pt x="10543" y="8074"/>
                    <a:pt x="10328" y="7855"/>
                    <a:pt x="10063" y="7855"/>
                  </a:cubicBezTo>
                  <a:moveTo>
                    <a:pt x="1718" y="19842"/>
                  </a:moveTo>
                  <a:lnTo>
                    <a:pt x="3451" y="15392"/>
                  </a:lnTo>
                  <a:cubicBezTo>
                    <a:pt x="3684" y="15834"/>
                    <a:pt x="3973" y="16253"/>
                    <a:pt x="4312" y="16642"/>
                  </a:cubicBezTo>
                  <a:cubicBezTo>
                    <a:pt x="4824" y="17230"/>
                    <a:pt x="5418" y="17711"/>
                    <a:pt x="6061" y="18068"/>
                  </a:cubicBezTo>
                  <a:cubicBezTo>
                    <a:pt x="6061" y="18068"/>
                    <a:pt x="1718" y="19842"/>
                    <a:pt x="1718" y="19842"/>
                  </a:cubicBezTo>
                  <a:close/>
                  <a:moveTo>
                    <a:pt x="3717" y="12060"/>
                  </a:moveTo>
                  <a:lnTo>
                    <a:pt x="0" y="21600"/>
                  </a:lnTo>
                  <a:lnTo>
                    <a:pt x="9319" y="17795"/>
                  </a:lnTo>
                  <a:cubicBezTo>
                    <a:pt x="9153" y="17815"/>
                    <a:pt x="8987" y="17824"/>
                    <a:pt x="8822" y="17824"/>
                  </a:cubicBezTo>
                  <a:cubicBezTo>
                    <a:pt x="5971" y="17824"/>
                    <a:pt x="3389" y="15002"/>
                    <a:pt x="3717" y="12060"/>
                  </a:cubicBezTo>
                  <a:moveTo>
                    <a:pt x="16115" y="10657"/>
                  </a:moveTo>
                  <a:cubicBezTo>
                    <a:pt x="15925" y="10851"/>
                    <a:pt x="15627" y="11171"/>
                    <a:pt x="15280" y="11542"/>
                  </a:cubicBezTo>
                  <a:cubicBezTo>
                    <a:pt x="14662" y="12204"/>
                    <a:pt x="13712" y="13221"/>
                    <a:pt x="13147" y="13753"/>
                  </a:cubicBezTo>
                  <a:lnTo>
                    <a:pt x="7665" y="8141"/>
                  </a:lnTo>
                  <a:cubicBezTo>
                    <a:pt x="8185" y="7563"/>
                    <a:pt x="9179" y="6590"/>
                    <a:pt x="9825" y="5958"/>
                  </a:cubicBezTo>
                  <a:cubicBezTo>
                    <a:pt x="10188" y="5603"/>
                    <a:pt x="10500" y="5298"/>
                    <a:pt x="10690" y="5103"/>
                  </a:cubicBezTo>
                  <a:cubicBezTo>
                    <a:pt x="13284" y="2447"/>
                    <a:pt x="18271" y="993"/>
                    <a:pt x="20136" y="982"/>
                  </a:cubicBezTo>
                  <a:cubicBezTo>
                    <a:pt x="20132" y="2572"/>
                    <a:pt x="18824" y="7884"/>
                    <a:pt x="16115" y="10657"/>
                  </a:cubicBezTo>
                  <a:moveTo>
                    <a:pt x="12477" y="14563"/>
                  </a:moveTo>
                  <a:cubicBezTo>
                    <a:pt x="12127" y="15873"/>
                    <a:pt x="11665" y="17072"/>
                    <a:pt x="11154" y="18035"/>
                  </a:cubicBezTo>
                  <a:cubicBezTo>
                    <a:pt x="10943" y="17454"/>
                    <a:pt x="10642" y="16798"/>
                    <a:pt x="10214" y="16110"/>
                  </a:cubicBezTo>
                  <a:cubicBezTo>
                    <a:pt x="10035" y="15823"/>
                    <a:pt x="9728" y="15656"/>
                    <a:pt x="9405" y="15656"/>
                  </a:cubicBezTo>
                  <a:cubicBezTo>
                    <a:pt x="9329" y="15656"/>
                    <a:pt x="9252" y="15665"/>
                    <a:pt x="9176" y="15684"/>
                  </a:cubicBezTo>
                  <a:cubicBezTo>
                    <a:pt x="8990" y="15731"/>
                    <a:pt x="8799" y="15755"/>
                    <a:pt x="8610" y="15755"/>
                  </a:cubicBezTo>
                  <a:cubicBezTo>
                    <a:pt x="7905" y="15755"/>
                    <a:pt x="7217" y="15432"/>
                    <a:pt x="6621" y="14822"/>
                  </a:cubicBezTo>
                  <a:cubicBezTo>
                    <a:pt x="5861" y="14044"/>
                    <a:pt x="5561" y="13114"/>
                    <a:pt x="5779" y="12206"/>
                  </a:cubicBezTo>
                  <a:cubicBezTo>
                    <a:pt x="5877" y="11797"/>
                    <a:pt x="5709" y="11370"/>
                    <a:pt x="5363" y="11144"/>
                  </a:cubicBezTo>
                  <a:cubicBezTo>
                    <a:pt x="4690" y="10706"/>
                    <a:pt x="4050" y="10398"/>
                    <a:pt x="3482" y="10183"/>
                  </a:cubicBezTo>
                  <a:cubicBezTo>
                    <a:pt x="4423" y="9658"/>
                    <a:pt x="5594" y="9186"/>
                    <a:pt x="6874" y="8827"/>
                  </a:cubicBezTo>
                  <a:cubicBezTo>
                    <a:pt x="6900" y="8820"/>
                    <a:pt x="6921" y="8803"/>
                    <a:pt x="6946" y="8793"/>
                  </a:cubicBezTo>
                  <a:lnTo>
                    <a:pt x="12510" y="14490"/>
                  </a:lnTo>
                  <a:cubicBezTo>
                    <a:pt x="12501" y="14515"/>
                    <a:pt x="12484" y="14536"/>
                    <a:pt x="12477" y="14563"/>
                  </a:cubicBezTo>
                  <a:moveTo>
                    <a:pt x="20922" y="167"/>
                  </a:moveTo>
                  <a:cubicBezTo>
                    <a:pt x="20813" y="55"/>
                    <a:pt x="20545" y="0"/>
                    <a:pt x="20157" y="0"/>
                  </a:cubicBezTo>
                  <a:cubicBezTo>
                    <a:pt x="18131" y="0"/>
                    <a:pt x="12842" y="1511"/>
                    <a:pt x="10012" y="4409"/>
                  </a:cubicBezTo>
                  <a:cubicBezTo>
                    <a:pt x="9345" y="5092"/>
                    <a:pt x="7134" y="7175"/>
                    <a:pt x="6621" y="7880"/>
                  </a:cubicBezTo>
                  <a:cubicBezTo>
                    <a:pt x="4961" y="8346"/>
                    <a:pt x="2544" y="9277"/>
                    <a:pt x="1196" y="10657"/>
                  </a:cubicBezTo>
                  <a:cubicBezTo>
                    <a:pt x="1196" y="10657"/>
                    <a:pt x="2841" y="10663"/>
                    <a:pt x="4848" y="11972"/>
                  </a:cubicBezTo>
                  <a:cubicBezTo>
                    <a:pt x="4556" y="13190"/>
                    <a:pt x="4926" y="14475"/>
                    <a:pt x="5943" y="15516"/>
                  </a:cubicBezTo>
                  <a:cubicBezTo>
                    <a:pt x="6735" y="16327"/>
                    <a:pt x="7672" y="16737"/>
                    <a:pt x="8610" y="16737"/>
                  </a:cubicBezTo>
                  <a:cubicBezTo>
                    <a:pt x="8876" y="16737"/>
                    <a:pt x="9142" y="16704"/>
                    <a:pt x="9405" y="16637"/>
                  </a:cubicBezTo>
                  <a:cubicBezTo>
                    <a:pt x="10683" y="18692"/>
                    <a:pt x="10690" y="20376"/>
                    <a:pt x="10690" y="20376"/>
                  </a:cubicBezTo>
                  <a:cubicBezTo>
                    <a:pt x="12038" y="18996"/>
                    <a:pt x="12948" y="16521"/>
                    <a:pt x="13402" y="14822"/>
                  </a:cubicBezTo>
                  <a:cubicBezTo>
                    <a:pt x="14091" y="14297"/>
                    <a:pt x="16126" y="12034"/>
                    <a:pt x="16793" y="11351"/>
                  </a:cubicBezTo>
                  <a:cubicBezTo>
                    <a:pt x="20164" y="7900"/>
                    <a:pt x="21600" y="861"/>
                    <a:pt x="20922" y="167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19049" tIns="19049" rIns="19049" bIns="19049" anchor="ctr"/>
            <a:lstStyle/>
            <a:p>
              <a:pPr marL="0" marR="0" lvl="0" indent="0" algn="ctr" defTabSz="22858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kumimoji="0" sz="1562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B013551-4BA2-4A78-BDA4-3980643FE594}"/>
              </a:ext>
            </a:extLst>
          </p:cNvPr>
          <p:cNvGrpSpPr/>
          <p:nvPr/>
        </p:nvGrpSpPr>
        <p:grpSpPr>
          <a:xfrm>
            <a:off x="2754086" y="396861"/>
            <a:ext cx="6683828" cy="1379441"/>
            <a:chOff x="2754086" y="396861"/>
            <a:chExt cx="6683828" cy="137944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4B3042-16C8-4FAF-8A4C-5F71657230D7}"/>
                </a:ext>
              </a:extLst>
            </p:cNvPr>
            <p:cNvGrpSpPr/>
            <p:nvPr/>
          </p:nvGrpSpPr>
          <p:grpSpPr>
            <a:xfrm>
              <a:off x="2754086" y="396861"/>
              <a:ext cx="6683828" cy="967586"/>
              <a:chOff x="2754086" y="396861"/>
              <a:chExt cx="6683828" cy="967586"/>
            </a:xfrm>
          </p:grpSpPr>
          <p:sp>
            <p:nvSpPr>
              <p:cNvPr id="18" name="Title 1">
                <a:extLst>
                  <a:ext uri="{FF2B5EF4-FFF2-40B4-BE49-F238E27FC236}">
                    <a16:creationId xmlns:a16="http://schemas.microsoft.com/office/drawing/2014/main" id="{2021724F-EA9F-4ECC-97E5-3C12A51278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24350" y="396861"/>
                <a:ext cx="3543300" cy="453700"/>
              </a:xfrm>
              <a:prstGeom prst="rect">
                <a:avLst/>
              </a:prstGeom>
            </p:spPr>
            <p:txBody>
              <a:bodyPr vert="horz" lIns="0" tIns="0" rIns="0" bIns="0" rtlCol="0" anchor="ctr">
                <a:norm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 spc="300" baseline="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1200" spc="200" dirty="0">
                    <a:solidFill>
                      <a:schemeClr val="tx1"/>
                    </a:solidFill>
                    <a:latin typeface="+mn-lt"/>
                  </a:rPr>
                  <a:t>EFFECTIVE PRESENTATION STRUCTURE</a:t>
                </a:r>
                <a:endParaRPr lang="en-US" sz="1200" spc="200" baseline="0" dirty="0">
                  <a:solidFill>
                    <a:schemeClr val="tx1"/>
                  </a:solidFill>
                  <a:latin typeface="+mn-lt"/>
                </a:endParaRP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796D9D24-AADD-4D16-9B4A-D88BA33048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96585" y="1364447"/>
                <a:ext cx="598830" cy="0"/>
              </a:xfrm>
              <a:prstGeom prst="line">
                <a:avLst/>
              </a:prstGeom>
              <a:ln w="381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0EA4288-58D6-4D77-96B3-8C26A0D7BBA8}"/>
                  </a:ext>
                </a:extLst>
              </p:cNvPr>
              <p:cNvSpPr txBox="1"/>
              <p:nvPr/>
            </p:nvSpPr>
            <p:spPr>
              <a:xfrm>
                <a:off x="2754086" y="753084"/>
                <a:ext cx="6683828" cy="4924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3200" spc="300" dirty="0">
                    <a:solidFill>
                      <a:schemeClr val="tx2"/>
                    </a:solidFill>
                    <a:latin typeface="+mj-lt"/>
                  </a:rPr>
                  <a:t>GOALS</a:t>
                </a: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BAFBB46-DDA3-4226-ABBC-E441AEBF1DE5}"/>
                </a:ext>
              </a:extLst>
            </p:cNvPr>
            <p:cNvSpPr/>
            <p:nvPr/>
          </p:nvSpPr>
          <p:spPr>
            <a:xfrm>
              <a:off x="2947794" y="1435568"/>
              <a:ext cx="6296412" cy="3407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200" dirty="0"/>
                <a:t>There are three possible goals for a presentation: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6508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B23B837-2BE4-4E18-8014-FB43ADCE36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FEC6694-C1A8-4B3C-87F5-C530901B7825}"/>
              </a:ext>
            </a:extLst>
          </p:cNvPr>
          <p:cNvSpPr/>
          <p:nvPr/>
        </p:nvSpPr>
        <p:spPr>
          <a:xfrm>
            <a:off x="787121" y="725958"/>
            <a:ext cx="10617758" cy="5406084"/>
          </a:xfrm>
          <a:custGeom>
            <a:avLst/>
            <a:gdLst>
              <a:gd name="connsiteX0" fmla="*/ 0 w 10820400"/>
              <a:gd name="connsiteY0" fmla="*/ 0 h 5824174"/>
              <a:gd name="connsiteX1" fmla="*/ 10820400 w 10820400"/>
              <a:gd name="connsiteY1" fmla="*/ 0 h 5824174"/>
              <a:gd name="connsiteX2" fmla="*/ 10820400 w 10820400"/>
              <a:gd name="connsiteY2" fmla="*/ 5824174 h 5824174"/>
              <a:gd name="connsiteX3" fmla="*/ 0 w 10820400"/>
              <a:gd name="connsiteY3" fmla="*/ 5824174 h 5824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20400" h="5824174">
                <a:moveTo>
                  <a:pt x="0" y="0"/>
                </a:moveTo>
                <a:lnTo>
                  <a:pt x="10820400" y="0"/>
                </a:lnTo>
                <a:lnTo>
                  <a:pt x="10820400" y="5824174"/>
                </a:lnTo>
                <a:lnTo>
                  <a:pt x="0" y="5824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159EC9-0160-49A8-A22A-62CE0FABE75E}"/>
              </a:ext>
            </a:extLst>
          </p:cNvPr>
          <p:cNvSpPr txBox="1"/>
          <p:nvPr/>
        </p:nvSpPr>
        <p:spPr>
          <a:xfrm>
            <a:off x="2209800" y="2441795"/>
            <a:ext cx="7772400" cy="1205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5000"/>
              </a:lnSpc>
            </a:pPr>
            <a:r>
              <a:rPr lang="en-US" sz="2800" b="0" i="0" dirty="0">
                <a:solidFill>
                  <a:schemeClr val="tx2"/>
                </a:solidFill>
                <a:effectLst/>
                <a:latin typeface="+mj-lt"/>
              </a:rPr>
              <a:t>What is the best way to structure a persuasive/informative presentation?</a:t>
            </a:r>
            <a:endParaRPr lang="en-US" sz="28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94179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B370945C-7CD4-4A89-9543-631C81029D71}"/>
              </a:ext>
            </a:extLst>
          </p:cNvPr>
          <p:cNvCxnSpPr>
            <a:cxnSpLocks/>
          </p:cNvCxnSpPr>
          <p:nvPr/>
        </p:nvCxnSpPr>
        <p:spPr>
          <a:xfrm>
            <a:off x="4451684" y="4633963"/>
            <a:ext cx="176911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DEBEED7-A6C9-4065-BCA8-8AC80BD190BA}"/>
              </a:ext>
            </a:extLst>
          </p:cNvPr>
          <p:cNvCxnSpPr>
            <a:cxnSpLocks/>
          </p:cNvCxnSpPr>
          <p:nvPr/>
        </p:nvCxnSpPr>
        <p:spPr>
          <a:xfrm>
            <a:off x="3433482" y="2452506"/>
            <a:ext cx="2787315" cy="30759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E4E3D9E-4DD6-4888-B83C-1892A6DC0CC0}"/>
              </a:ext>
            </a:extLst>
          </p:cNvPr>
          <p:cNvCxnSpPr>
            <a:cxnSpLocks/>
          </p:cNvCxnSpPr>
          <p:nvPr/>
        </p:nvCxnSpPr>
        <p:spPr>
          <a:xfrm>
            <a:off x="3984121" y="3559871"/>
            <a:ext cx="2236676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7EDB14-41C7-430B-932C-3FA5CDE61159}"/>
              </a:ext>
            </a:extLst>
          </p:cNvPr>
          <p:cNvCxnSpPr>
            <a:cxnSpLocks/>
          </p:cNvCxnSpPr>
          <p:nvPr/>
        </p:nvCxnSpPr>
        <p:spPr>
          <a:xfrm>
            <a:off x="5164498" y="5710568"/>
            <a:ext cx="1056299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FF31F61A-F296-448B-8675-D2DCBE6A1D71}"/>
              </a:ext>
            </a:extLst>
          </p:cNvPr>
          <p:cNvGrpSpPr/>
          <p:nvPr/>
        </p:nvGrpSpPr>
        <p:grpSpPr>
          <a:xfrm>
            <a:off x="795412" y="1966364"/>
            <a:ext cx="4563468" cy="4092882"/>
            <a:chOff x="795412" y="2141728"/>
            <a:chExt cx="4563468" cy="4092882"/>
          </a:xfrm>
        </p:grpSpPr>
        <p:sp>
          <p:nvSpPr>
            <p:cNvPr id="7" name="Shape 5166">
              <a:extLst>
                <a:ext uri="{FF2B5EF4-FFF2-40B4-BE49-F238E27FC236}">
                  <a16:creationId xmlns:a16="http://schemas.microsoft.com/office/drawing/2014/main" id="{83E92890-DBA6-4F10-8B3A-17F75E8BBADA}"/>
                </a:ext>
              </a:extLst>
            </p:cNvPr>
            <p:cNvSpPr/>
            <p:nvPr/>
          </p:nvSpPr>
          <p:spPr>
            <a:xfrm>
              <a:off x="1891270" y="2585286"/>
              <a:ext cx="1806787" cy="1601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31" y="0"/>
                  </a:moveTo>
                  <a:lnTo>
                    <a:pt x="4125" y="12945"/>
                  </a:lnTo>
                  <a:lnTo>
                    <a:pt x="0" y="21600"/>
                  </a:lnTo>
                  <a:lnTo>
                    <a:pt x="21600" y="7769"/>
                  </a:lnTo>
                  <a:lnTo>
                    <a:pt x="1713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spcBef>
                  <a:spcPts val="0"/>
                </a:spcBef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lang="en-US" sz="2400" dirty="0">
                <a:latin typeface="Lato Light"/>
                <a:cs typeface="Lato Light"/>
              </a:endParaRPr>
            </a:p>
          </p:txBody>
        </p:sp>
        <p:sp>
          <p:nvSpPr>
            <p:cNvPr id="8" name="Shape 5167">
              <a:extLst>
                <a:ext uri="{FF2B5EF4-FFF2-40B4-BE49-F238E27FC236}">
                  <a16:creationId xmlns:a16="http://schemas.microsoft.com/office/drawing/2014/main" id="{EC2B8010-4499-4ECE-B31A-BA70DF7F6DE3}"/>
                </a:ext>
              </a:extLst>
            </p:cNvPr>
            <p:cNvSpPr/>
            <p:nvPr/>
          </p:nvSpPr>
          <p:spPr>
            <a:xfrm>
              <a:off x="1343340" y="3534521"/>
              <a:ext cx="2909465" cy="1666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039" y="0"/>
                  </a:moveTo>
                  <a:lnTo>
                    <a:pt x="2561" y="13286"/>
                  </a:lnTo>
                  <a:lnTo>
                    <a:pt x="0" y="21600"/>
                  </a:lnTo>
                  <a:lnTo>
                    <a:pt x="21600" y="8314"/>
                  </a:lnTo>
                  <a:cubicBezTo>
                    <a:pt x="21600" y="8314"/>
                    <a:pt x="19039" y="0"/>
                    <a:pt x="19039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spcBef>
                  <a:spcPts val="0"/>
                </a:spcBef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lang="en-US" sz="2400" dirty="0">
                <a:latin typeface="Lato Light"/>
                <a:cs typeface="Lato Light"/>
              </a:endParaRPr>
            </a:p>
          </p:txBody>
        </p:sp>
        <p:sp>
          <p:nvSpPr>
            <p:cNvPr id="9" name="Shape 5168">
              <a:extLst>
                <a:ext uri="{FF2B5EF4-FFF2-40B4-BE49-F238E27FC236}">
                  <a16:creationId xmlns:a16="http://schemas.microsoft.com/office/drawing/2014/main" id="{8C57736F-5C34-4CB5-BCE0-987A245F2220}"/>
                </a:ext>
              </a:extLst>
            </p:cNvPr>
            <p:cNvSpPr/>
            <p:nvPr/>
          </p:nvSpPr>
          <p:spPr>
            <a:xfrm>
              <a:off x="795412" y="4563781"/>
              <a:ext cx="4012141" cy="1666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43" y="0"/>
                  </a:moveTo>
                  <a:lnTo>
                    <a:pt x="1857" y="13286"/>
                  </a:lnTo>
                  <a:lnTo>
                    <a:pt x="0" y="21600"/>
                  </a:lnTo>
                  <a:lnTo>
                    <a:pt x="21600" y="8314"/>
                  </a:lnTo>
                  <a:cubicBezTo>
                    <a:pt x="21600" y="8314"/>
                    <a:pt x="19743" y="0"/>
                    <a:pt x="19743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spcBef>
                  <a:spcPts val="0"/>
                </a:spcBef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lang="en-US" sz="2400" dirty="0">
                <a:latin typeface="Lato Light"/>
                <a:cs typeface="Lato Light"/>
              </a:endParaRPr>
            </a:p>
          </p:txBody>
        </p:sp>
        <p:sp>
          <p:nvSpPr>
            <p:cNvPr id="10" name="Shape 5174">
              <a:extLst>
                <a:ext uri="{FF2B5EF4-FFF2-40B4-BE49-F238E27FC236}">
                  <a16:creationId xmlns:a16="http://schemas.microsoft.com/office/drawing/2014/main" id="{DFA052C7-085C-4CA4-9DE3-115802537E38}"/>
                </a:ext>
              </a:extLst>
            </p:cNvPr>
            <p:cNvSpPr/>
            <p:nvPr/>
          </p:nvSpPr>
          <p:spPr>
            <a:xfrm>
              <a:off x="795413" y="5593039"/>
              <a:ext cx="4563467" cy="641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967" y="0"/>
                  </a:lnTo>
                  <a:lnTo>
                    <a:pt x="1633" y="0"/>
                  </a:lnTo>
                  <a:lnTo>
                    <a:pt x="0" y="21600"/>
                  </a:lnTo>
                  <a:cubicBezTo>
                    <a:pt x="0" y="2160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>
                <a:defRPr>
                  <a:solidFill>
                    <a:srgbClr val="4C4C4C"/>
                  </a:solidFill>
                </a:defRPr>
              </a:pPr>
              <a:endParaRPr lang="en-US" sz="3600" dirty="0">
                <a:latin typeface="Lato Light"/>
                <a:cs typeface="Lato Light"/>
              </a:endParaRPr>
            </a:p>
          </p:txBody>
        </p:sp>
        <p:sp>
          <p:nvSpPr>
            <p:cNvPr id="11" name="Shape 5171">
              <a:extLst>
                <a:ext uri="{FF2B5EF4-FFF2-40B4-BE49-F238E27FC236}">
                  <a16:creationId xmlns:a16="http://schemas.microsoft.com/office/drawing/2014/main" id="{08752B6E-3086-467B-8ED3-8DF3AA297402}"/>
                </a:ext>
              </a:extLst>
            </p:cNvPr>
            <p:cNvSpPr/>
            <p:nvPr/>
          </p:nvSpPr>
          <p:spPr>
            <a:xfrm>
              <a:off x="2439199" y="2141728"/>
              <a:ext cx="1260322" cy="101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>
                <a:defRPr>
                  <a:solidFill>
                    <a:srgbClr val="4C4C4C"/>
                  </a:solidFill>
                </a:defRPr>
              </a:pPr>
              <a:endParaRPr lang="en-US" sz="3600" dirty="0">
                <a:latin typeface="Lato Light"/>
                <a:cs typeface="Lato Light"/>
              </a:endParaRPr>
            </a:p>
          </p:txBody>
        </p:sp>
        <p:sp>
          <p:nvSpPr>
            <p:cNvPr id="12" name="Shape 5173">
              <a:extLst>
                <a:ext uri="{FF2B5EF4-FFF2-40B4-BE49-F238E27FC236}">
                  <a16:creationId xmlns:a16="http://schemas.microsoft.com/office/drawing/2014/main" id="{4DFCA7A0-5850-4E3C-8DE2-579F360A3038}"/>
                </a:ext>
              </a:extLst>
            </p:cNvPr>
            <p:cNvSpPr/>
            <p:nvPr/>
          </p:nvSpPr>
          <p:spPr>
            <a:xfrm>
              <a:off x="1891271" y="3534521"/>
              <a:ext cx="2358126" cy="641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6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8440" y="0"/>
                  </a:lnTo>
                  <a:cubicBezTo>
                    <a:pt x="18440" y="0"/>
                    <a:pt x="3160" y="0"/>
                    <a:pt x="316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>
                <a:defRPr>
                  <a:solidFill>
                    <a:srgbClr val="4C4C4C"/>
                  </a:solidFill>
                </a:defRPr>
              </a:pPr>
              <a:endParaRPr lang="en-US" sz="3600" dirty="0">
                <a:latin typeface="Lato Light"/>
                <a:cs typeface="Lato Light"/>
              </a:endParaRPr>
            </a:p>
          </p:txBody>
        </p:sp>
        <p:sp>
          <p:nvSpPr>
            <p:cNvPr id="13" name="Shape 5172">
              <a:extLst>
                <a:ext uri="{FF2B5EF4-FFF2-40B4-BE49-F238E27FC236}">
                  <a16:creationId xmlns:a16="http://schemas.microsoft.com/office/drawing/2014/main" id="{D0F0D7FC-6111-45AF-9694-409E9B55BB03}"/>
                </a:ext>
              </a:extLst>
            </p:cNvPr>
            <p:cNvSpPr/>
            <p:nvPr/>
          </p:nvSpPr>
          <p:spPr>
            <a:xfrm>
              <a:off x="1343343" y="4563779"/>
              <a:ext cx="3460801" cy="6415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3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447" y="0"/>
                  </a:lnTo>
                  <a:cubicBezTo>
                    <a:pt x="19447" y="0"/>
                    <a:pt x="2153" y="0"/>
                    <a:pt x="2153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>
                <a:defRPr>
                  <a:solidFill>
                    <a:srgbClr val="4C4C4C"/>
                  </a:solidFill>
                </a:defRPr>
              </a:pPr>
              <a:endParaRPr lang="en-US" sz="3600" dirty="0">
                <a:latin typeface="Lato Light"/>
                <a:cs typeface="Lato Light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6B76B3-D43D-4A2B-BF0D-5206F61D152D}"/>
                </a:ext>
              </a:extLst>
            </p:cNvPr>
            <p:cNvSpPr txBox="1"/>
            <p:nvPr/>
          </p:nvSpPr>
          <p:spPr>
            <a:xfrm>
              <a:off x="2302757" y="5729158"/>
              <a:ext cx="1548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+mj-lt"/>
                </a:rPr>
                <a:t>SLIDE DECK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54A2DF8-E3F5-4628-BF3F-4D4D4200B892}"/>
                </a:ext>
              </a:extLst>
            </p:cNvPr>
            <p:cNvSpPr txBox="1"/>
            <p:nvPr/>
          </p:nvSpPr>
          <p:spPr>
            <a:xfrm>
              <a:off x="2299354" y="4730680"/>
              <a:ext cx="15487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+mj-lt"/>
                </a:rPr>
                <a:t>HOW/DATA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388F439-7FDC-44B1-A1EA-67387F021791}"/>
                </a:ext>
              </a:extLst>
            </p:cNvPr>
            <p:cNvSpPr txBox="1"/>
            <p:nvPr/>
          </p:nvSpPr>
          <p:spPr>
            <a:xfrm>
              <a:off x="2310544" y="3685240"/>
              <a:ext cx="15487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+mj-lt"/>
                </a:rPr>
                <a:t>WHY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64BEFDF-FD99-41B8-9925-955C683C92BC}"/>
                </a:ext>
              </a:extLst>
            </p:cNvPr>
            <p:cNvSpPr txBox="1"/>
            <p:nvPr/>
          </p:nvSpPr>
          <p:spPr>
            <a:xfrm>
              <a:off x="2479596" y="2685915"/>
              <a:ext cx="121067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+mj-lt"/>
                </a:rPr>
                <a:t>WHAT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862348-92BE-49E2-B77C-418D49B9A0DC}"/>
              </a:ext>
            </a:extLst>
          </p:cNvPr>
          <p:cNvGrpSpPr/>
          <p:nvPr/>
        </p:nvGrpSpPr>
        <p:grpSpPr>
          <a:xfrm>
            <a:off x="6441584" y="5352860"/>
            <a:ext cx="4596466" cy="676059"/>
            <a:chOff x="6441584" y="5528224"/>
            <a:chExt cx="4596466" cy="67605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1BAD832-6409-413F-B027-D43749E49471}"/>
                </a:ext>
              </a:extLst>
            </p:cNvPr>
            <p:cNvSpPr/>
            <p:nvPr/>
          </p:nvSpPr>
          <p:spPr>
            <a:xfrm>
              <a:off x="6441584" y="5528224"/>
              <a:ext cx="676059" cy="67605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239C13A-368F-46E4-8CC1-17256785B795}"/>
                </a:ext>
              </a:extLst>
            </p:cNvPr>
            <p:cNvSpPr txBox="1"/>
            <p:nvPr/>
          </p:nvSpPr>
          <p:spPr>
            <a:xfrm>
              <a:off x="7400947" y="5541288"/>
              <a:ext cx="2189718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YOUR</a:t>
              </a:r>
              <a:r>
                <a:rPr kumimoji="0" lang="en-US" sz="1400" b="0" i="0" u="none" strike="noStrike" kern="1200" cap="none" spc="300" normalizeH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 STORY</a:t>
              </a:r>
              <a:endPara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9263B85-EE18-44DF-A8C4-B65AA52534C3}"/>
                </a:ext>
              </a:extLst>
            </p:cNvPr>
            <p:cNvSpPr txBox="1"/>
            <p:nvPr/>
          </p:nvSpPr>
          <p:spPr>
            <a:xfrm>
              <a:off x="7400947" y="5788067"/>
              <a:ext cx="3637103" cy="2022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100" dirty="0"/>
                <a:t>Weave into a coherent story</a:t>
              </a:r>
            </a:p>
          </p:txBody>
        </p:sp>
        <p:sp>
          <p:nvSpPr>
            <p:cNvPr id="22" name="Freeform 152">
              <a:extLst>
                <a:ext uri="{FF2B5EF4-FFF2-40B4-BE49-F238E27FC236}">
                  <a16:creationId xmlns:a16="http://schemas.microsoft.com/office/drawing/2014/main" id="{1365C260-9912-4629-9CFF-F4526CA380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49815" y="5739051"/>
              <a:ext cx="259597" cy="254405"/>
            </a:xfrm>
            <a:custGeom>
              <a:avLst/>
              <a:gdLst>
                <a:gd name="T0" fmla="*/ 396 w 520"/>
                <a:gd name="T1" fmla="*/ 294 h 510"/>
                <a:gd name="T2" fmla="*/ 385 w 520"/>
                <a:gd name="T3" fmla="*/ 283 h 510"/>
                <a:gd name="T4" fmla="*/ 370 w 520"/>
                <a:gd name="T5" fmla="*/ 297 h 510"/>
                <a:gd name="T6" fmla="*/ 342 w 520"/>
                <a:gd name="T7" fmla="*/ 326 h 510"/>
                <a:gd name="T8" fmla="*/ 414 w 520"/>
                <a:gd name="T9" fmla="*/ 161 h 510"/>
                <a:gd name="T10" fmla="*/ 491 w 520"/>
                <a:gd name="T11" fmla="*/ 140 h 510"/>
                <a:gd name="T12" fmla="*/ 506 w 520"/>
                <a:gd name="T13" fmla="*/ 52 h 510"/>
                <a:gd name="T14" fmla="*/ 465 w 520"/>
                <a:gd name="T15" fmla="*/ 88 h 510"/>
                <a:gd name="T16" fmla="*/ 428 w 520"/>
                <a:gd name="T17" fmla="*/ 50 h 510"/>
                <a:gd name="T18" fmla="*/ 463 w 520"/>
                <a:gd name="T19" fmla="*/ 9 h 510"/>
                <a:gd name="T20" fmla="*/ 433 w 520"/>
                <a:gd name="T21" fmla="*/ 0 h 510"/>
                <a:gd name="T22" fmla="*/ 354 w 520"/>
                <a:gd name="T23" fmla="*/ 101 h 510"/>
                <a:gd name="T24" fmla="*/ 123 w 520"/>
                <a:gd name="T25" fmla="*/ 107 h 510"/>
                <a:gd name="T26" fmla="*/ 133 w 520"/>
                <a:gd name="T27" fmla="*/ 85 h 510"/>
                <a:gd name="T28" fmla="*/ 45 w 520"/>
                <a:gd name="T29" fmla="*/ 8 h 510"/>
                <a:gd name="T30" fmla="*/ 11 w 520"/>
                <a:gd name="T31" fmla="*/ 45 h 510"/>
                <a:gd name="T32" fmla="*/ 90 w 520"/>
                <a:gd name="T33" fmla="*/ 128 h 510"/>
                <a:gd name="T34" fmla="*/ 102 w 520"/>
                <a:gd name="T35" fmla="*/ 128 h 510"/>
                <a:gd name="T36" fmla="*/ 224 w 520"/>
                <a:gd name="T37" fmla="*/ 230 h 510"/>
                <a:gd name="T38" fmla="*/ 87 w 520"/>
                <a:gd name="T39" fmla="*/ 346 h 510"/>
                <a:gd name="T40" fmla="*/ 9 w 520"/>
                <a:gd name="T41" fmla="*/ 452 h 510"/>
                <a:gd name="T42" fmla="*/ 22 w 520"/>
                <a:gd name="T43" fmla="*/ 455 h 510"/>
                <a:gd name="T44" fmla="*/ 85 w 520"/>
                <a:gd name="T45" fmla="*/ 430 h 510"/>
                <a:gd name="T46" fmla="*/ 60 w 520"/>
                <a:gd name="T47" fmla="*/ 493 h 510"/>
                <a:gd name="T48" fmla="*/ 63 w 520"/>
                <a:gd name="T49" fmla="*/ 506 h 510"/>
                <a:gd name="T50" fmla="*/ 145 w 520"/>
                <a:gd name="T51" fmla="*/ 486 h 510"/>
                <a:gd name="T52" fmla="*/ 285 w 520"/>
                <a:gd name="T53" fmla="*/ 291 h 510"/>
                <a:gd name="T54" fmla="*/ 288 w 520"/>
                <a:gd name="T55" fmla="*/ 380 h 510"/>
                <a:gd name="T56" fmla="*/ 293 w 520"/>
                <a:gd name="T57" fmla="*/ 394 h 510"/>
                <a:gd name="T58" fmla="*/ 308 w 520"/>
                <a:gd name="T59" fmla="*/ 382 h 510"/>
                <a:gd name="T60" fmla="*/ 452 w 520"/>
                <a:gd name="T61" fmla="*/ 502 h 510"/>
                <a:gd name="T62" fmla="*/ 508 w 520"/>
                <a:gd name="T63" fmla="*/ 447 h 510"/>
                <a:gd name="T64" fmla="*/ 387 w 520"/>
                <a:gd name="T65" fmla="*/ 303 h 510"/>
                <a:gd name="T66" fmla="*/ 30 w 520"/>
                <a:gd name="T67" fmla="*/ 45 h 510"/>
                <a:gd name="T68" fmla="*/ 116 w 520"/>
                <a:gd name="T69" fmla="*/ 91 h 510"/>
                <a:gd name="T70" fmla="*/ 150 w 520"/>
                <a:gd name="T71" fmla="*/ 409 h 510"/>
                <a:gd name="T72" fmla="*/ 87 w 520"/>
                <a:gd name="T73" fmla="*/ 494 h 510"/>
                <a:gd name="T74" fmla="*/ 107 w 520"/>
                <a:gd name="T75" fmla="*/ 468 h 510"/>
                <a:gd name="T76" fmla="*/ 99 w 520"/>
                <a:gd name="T77" fmla="*/ 421 h 510"/>
                <a:gd name="T78" fmla="*/ 54 w 520"/>
                <a:gd name="T79" fmla="*/ 406 h 510"/>
                <a:gd name="T80" fmla="*/ 21 w 520"/>
                <a:gd name="T81" fmla="*/ 433 h 510"/>
                <a:gd name="T82" fmla="*/ 87 w 520"/>
                <a:gd name="T83" fmla="*/ 362 h 510"/>
                <a:gd name="T84" fmla="*/ 114 w 520"/>
                <a:gd name="T85" fmla="*/ 363 h 510"/>
                <a:gd name="T86" fmla="*/ 370 w 520"/>
                <a:gd name="T87" fmla="*/ 101 h 510"/>
                <a:gd name="T88" fmla="*/ 433 w 520"/>
                <a:gd name="T89" fmla="*/ 16 h 510"/>
                <a:gd name="T90" fmla="*/ 413 w 520"/>
                <a:gd name="T91" fmla="*/ 42 h 510"/>
                <a:gd name="T92" fmla="*/ 421 w 520"/>
                <a:gd name="T93" fmla="*/ 88 h 510"/>
                <a:gd name="T94" fmla="*/ 466 w 520"/>
                <a:gd name="T95" fmla="*/ 104 h 510"/>
                <a:gd name="T96" fmla="*/ 499 w 520"/>
                <a:gd name="T97" fmla="*/ 76 h 510"/>
                <a:gd name="T98" fmla="*/ 433 w 520"/>
                <a:gd name="T99" fmla="*/ 147 h 510"/>
                <a:gd name="T100" fmla="*/ 406 w 520"/>
                <a:gd name="T101" fmla="*/ 147 h 510"/>
                <a:gd name="T102" fmla="*/ 150 w 520"/>
                <a:gd name="T103" fmla="*/ 409 h 510"/>
                <a:gd name="T104" fmla="*/ 424 w 520"/>
                <a:gd name="T105" fmla="*/ 475 h 510"/>
                <a:gd name="T106" fmla="*/ 376 w 520"/>
                <a:gd name="T107" fmla="*/ 314 h 510"/>
                <a:gd name="T108" fmla="*/ 492 w 520"/>
                <a:gd name="T109" fmla="*/ 447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20" h="510">
                  <a:moveTo>
                    <a:pt x="387" y="303"/>
                  </a:moveTo>
                  <a:cubicBezTo>
                    <a:pt x="396" y="294"/>
                    <a:pt x="396" y="294"/>
                    <a:pt x="396" y="294"/>
                  </a:cubicBezTo>
                  <a:cubicBezTo>
                    <a:pt x="399" y="291"/>
                    <a:pt x="399" y="286"/>
                    <a:pt x="396" y="283"/>
                  </a:cubicBezTo>
                  <a:cubicBezTo>
                    <a:pt x="393" y="279"/>
                    <a:pt x="388" y="279"/>
                    <a:pt x="385" y="283"/>
                  </a:cubicBezTo>
                  <a:cubicBezTo>
                    <a:pt x="370" y="297"/>
                    <a:pt x="370" y="297"/>
                    <a:pt x="370" y="297"/>
                  </a:cubicBezTo>
                  <a:cubicBezTo>
                    <a:pt x="370" y="297"/>
                    <a:pt x="370" y="297"/>
                    <a:pt x="370" y="297"/>
                  </a:cubicBezTo>
                  <a:cubicBezTo>
                    <a:pt x="370" y="297"/>
                    <a:pt x="370" y="297"/>
                    <a:pt x="370" y="297"/>
                  </a:cubicBezTo>
                  <a:cubicBezTo>
                    <a:pt x="342" y="326"/>
                    <a:pt x="342" y="326"/>
                    <a:pt x="342" y="326"/>
                  </a:cubicBezTo>
                  <a:cubicBezTo>
                    <a:pt x="296" y="280"/>
                    <a:pt x="296" y="280"/>
                    <a:pt x="296" y="280"/>
                  </a:cubicBezTo>
                  <a:cubicBezTo>
                    <a:pt x="414" y="161"/>
                    <a:pt x="414" y="161"/>
                    <a:pt x="414" y="161"/>
                  </a:cubicBezTo>
                  <a:cubicBezTo>
                    <a:pt x="421" y="163"/>
                    <a:pt x="427" y="163"/>
                    <a:pt x="433" y="163"/>
                  </a:cubicBezTo>
                  <a:cubicBezTo>
                    <a:pt x="455" y="163"/>
                    <a:pt x="476" y="155"/>
                    <a:pt x="491" y="140"/>
                  </a:cubicBezTo>
                  <a:cubicBezTo>
                    <a:pt x="513" y="118"/>
                    <a:pt x="520" y="87"/>
                    <a:pt x="512" y="58"/>
                  </a:cubicBezTo>
                  <a:cubicBezTo>
                    <a:pt x="511" y="55"/>
                    <a:pt x="509" y="53"/>
                    <a:pt x="506" y="52"/>
                  </a:cubicBezTo>
                  <a:cubicBezTo>
                    <a:pt x="503" y="52"/>
                    <a:pt x="500" y="53"/>
                    <a:pt x="498" y="55"/>
                  </a:cubicBezTo>
                  <a:cubicBezTo>
                    <a:pt x="465" y="88"/>
                    <a:pt x="465" y="88"/>
                    <a:pt x="465" y="88"/>
                  </a:cubicBezTo>
                  <a:cubicBezTo>
                    <a:pt x="435" y="80"/>
                    <a:pt x="435" y="80"/>
                    <a:pt x="435" y="80"/>
                  </a:cubicBezTo>
                  <a:cubicBezTo>
                    <a:pt x="428" y="50"/>
                    <a:pt x="428" y="50"/>
                    <a:pt x="428" y="50"/>
                  </a:cubicBezTo>
                  <a:cubicBezTo>
                    <a:pt x="461" y="17"/>
                    <a:pt x="461" y="17"/>
                    <a:pt x="461" y="17"/>
                  </a:cubicBezTo>
                  <a:cubicBezTo>
                    <a:pt x="463" y="15"/>
                    <a:pt x="463" y="12"/>
                    <a:pt x="463" y="9"/>
                  </a:cubicBezTo>
                  <a:cubicBezTo>
                    <a:pt x="462" y="6"/>
                    <a:pt x="460" y="4"/>
                    <a:pt x="457" y="3"/>
                  </a:cubicBezTo>
                  <a:cubicBezTo>
                    <a:pt x="449" y="1"/>
                    <a:pt x="441" y="0"/>
                    <a:pt x="433" y="0"/>
                  </a:cubicBezTo>
                  <a:cubicBezTo>
                    <a:pt x="411" y="0"/>
                    <a:pt x="391" y="8"/>
                    <a:pt x="376" y="24"/>
                  </a:cubicBezTo>
                  <a:cubicBezTo>
                    <a:pt x="355" y="44"/>
                    <a:pt x="347" y="73"/>
                    <a:pt x="354" y="101"/>
                  </a:cubicBezTo>
                  <a:cubicBezTo>
                    <a:pt x="236" y="219"/>
                    <a:pt x="236" y="219"/>
                    <a:pt x="236" y="219"/>
                  </a:cubicBezTo>
                  <a:cubicBezTo>
                    <a:pt x="123" y="107"/>
                    <a:pt x="123" y="107"/>
                    <a:pt x="123" y="107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37" y="88"/>
                    <a:pt x="133" y="85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3" y="5"/>
                    <a:pt x="48" y="5"/>
                    <a:pt x="45" y="8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41"/>
                    <a:pt x="11" y="43"/>
                    <a:pt x="11" y="45"/>
                  </a:cubicBezTo>
                  <a:cubicBezTo>
                    <a:pt x="11" y="47"/>
                    <a:pt x="12" y="50"/>
                    <a:pt x="13" y="51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2" y="130"/>
                    <a:pt x="94" y="131"/>
                    <a:pt x="96" y="131"/>
                  </a:cubicBezTo>
                  <a:cubicBezTo>
                    <a:pt x="98" y="131"/>
                    <a:pt x="100" y="130"/>
                    <a:pt x="102" y="128"/>
                  </a:cubicBezTo>
                  <a:cubicBezTo>
                    <a:pt x="112" y="118"/>
                    <a:pt x="112" y="118"/>
                    <a:pt x="112" y="118"/>
                  </a:cubicBezTo>
                  <a:cubicBezTo>
                    <a:pt x="224" y="230"/>
                    <a:pt x="224" y="230"/>
                    <a:pt x="224" y="230"/>
                  </a:cubicBezTo>
                  <a:cubicBezTo>
                    <a:pt x="106" y="349"/>
                    <a:pt x="106" y="349"/>
                    <a:pt x="106" y="349"/>
                  </a:cubicBezTo>
                  <a:cubicBezTo>
                    <a:pt x="100" y="347"/>
                    <a:pt x="93" y="346"/>
                    <a:pt x="87" y="346"/>
                  </a:cubicBezTo>
                  <a:cubicBezTo>
                    <a:pt x="65" y="346"/>
                    <a:pt x="44" y="355"/>
                    <a:pt x="29" y="370"/>
                  </a:cubicBezTo>
                  <a:cubicBezTo>
                    <a:pt x="8" y="392"/>
                    <a:pt x="0" y="423"/>
                    <a:pt x="9" y="452"/>
                  </a:cubicBezTo>
                  <a:cubicBezTo>
                    <a:pt x="9" y="455"/>
                    <a:pt x="12" y="457"/>
                    <a:pt x="14" y="457"/>
                  </a:cubicBezTo>
                  <a:cubicBezTo>
                    <a:pt x="17" y="458"/>
                    <a:pt x="20" y="457"/>
                    <a:pt x="22" y="455"/>
                  </a:cubicBezTo>
                  <a:cubicBezTo>
                    <a:pt x="55" y="422"/>
                    <a:pt x="55" y="422"/>
                    <a:pt x="55" y="422"/>
                  </a:cubicBezTo>
                  <a:cubicBezTo>
                    <a:pt x="85" y="430"/>
                    <a:pt x="85" y="430"/>
                    <a:pt x="85" y="430"/>
                  </a:cubicBezTo>
                  <a:cubicBezTo>
                    <a:pt x="93" y="460"/>
                    <a:pt x="93" y="460"/>
                    <a:pt x="93" y="460"/>
                  </a:cubicBezTo>
                  <a:cubicBezTo>
                    <a:pt x="60" y="493"/>
                    <a:pt x="60" y="493"/>
                    <a:pt x="60" y="493"/>
                  </a:cubicBezTo>
                  <a:cubicBezTo>
                    <a:pt x="58" y="495"/>
                    <a:pt x="57" y="498"/>
                    <a:pt x="58" y="501"/>
                  </a:cubicBezTo>
                  <a:cubicBezTo>
                    <a:pt x="58" y="503"/>
                    <a:pt x="60" y="506"/>
                    <a:pt x="63" y="506"/>
                  </a:cubicBezTo>
                  <a:cubicBezTo>
                    <a:pt x="71" y="509"/>
                    <a:pt x="79" y="510"/>
                    <a:pt x="87" y="510"/>
                  </a:cubicBezTo>
                  <a:cubicBezTo>
                    <a:pt x="109" y="510"/>
                    <a:pt x="129" y="502"/>
                    <a:pt x="145" y="486"/>
                  </a:cubicBezTo>
                  <a:cubicBezTo>
                    <a:pt x="165" y="466"/>
                    <a:pt x="173" y="437"/>
                    <a:pt x="166" y="409"/>
                  </a:cubicBezTo>
                  <a:cubicBezTo>
                    <a:pt x="285" y="291"/>
                    <a:pt x="285" y="291"/>
                    <a:pt x="285" y="291"/>
                  </a:cubicBezTo>
                  <a:cubicBezTo>
                    <a:pt x="331" y="337"/>
                    <a:pt x="331" y="337"/>
                    <a:pt x="331" y="337"/>
                  </a:cubicBezTo>
                  <a:cubicBezTo>
                    <a:pt x="288" y="380"/>
                    <a:pt x="288" y="380"/>
                    <a:pt x="288" y="380"/>
                  </a:cubicBezTo>
                  <a:cubicBezTo>
                    <a:pt x="285" y="383"/>
                    <a:pt x="285" y="388"/>
                    <a:pt x="288" y="391"/>
                  </a:cubicBezTo>
                  <a:cubicBezTo>
                    <a:pt x="289" y="393"/>
                    <a:pt x="291" y="394"/>
                    <a:pt x="293" y="394"/>
                  </a:cubicBezTo>
                  <a:cubicBezTo>
                    <a:pt x="295" y="394"/>
                    <a:pt x="298" y="393"/>
                    <a:pt x="299" y="391"/>
                  </a:cubicBezTo>
                  <a:cubicBezTo>
                    <a:pt x="308" y="382"/>
                    <a:pt x="308" y="382"/>
                    <a:pt x="308" y="382"/>
                  </a:cubicBezTo>
                  <a:cubicBezTo>
                    <a:pt x="412" y="486"/>
                    <a:pt x="412" y="486"/>
                    <a:pt x="412" y="486"/>
                  </a:cubicBezTo>
                  <a:cubicBezTo>
                    <a:pt x="423" y="497"/>
                    <a:pt x="437" y="502"/>
                    <a:pt x="452" y="502"/>
                  </a:cubicBezTo>
                  <a:cubicBezTo>
                    <a:pt x="466" y="502"/>
                    <a:pt x="480" y="497"/>
                    <a:pt x="491" y="486"/>
                  </a:cubicBezTo>
                  <a:cubicBezTo>
                    <a:pt x="502" y="475"/>
                    <a:pt x="508" y="461"/>
                    <a:pt x="508" y="447"/>
                  </a:cubicBezTo>
                  <a:cubicBezTo>
                    <a:pt x="508" y="432"/>
                    <a:pt x="502" y="418"/>
                    <a:pt x="491" y="407"/>
                  </a:cubicBezTo>
                  <a:lnTo>
                    <a:pt x="387" y="303"/>
                  </a:lnTo>
                  <a:close/>
                  <a:moveTo>
                    <a:pt x="96" y="111"/>
                  </a:moveTo>
                  <a:cubicBezTo>
                    <a:pt x="30" y="45"/>
                    <a:pt x="30" y="45"/>
                    <a:pt x="30" y="4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116" y="91"/>
                    <a:pt x="116" y="91"/>
                    <a:pt x="116" y="91"/>
                  </a:cubicBezTo>
                  <a:lnTo>
                    <a:pt x="96" y="111"/>
                  </a:lnTo>
                  <a:close/>
                  <a:moveTo>
                    <a:pt x="150" y="409"/>
                  </a:moveTo>
                  <a:cubicBezTo>
                    <a:pt x="157" y="432"/>
                    <a:pt x="151" y="458"/>
                    <a:pt x="133" y="475"/>
                  </a:cubicBezTo>
                  <a:cubicBezTo>
                    <a:pt x="121" y="487"/>
                    <a:pt x="104" y="494"/>
                    <a:pt x="87" y="494"/>
                  </a:cubicBezTo>
                  <a:cubicBezTo>
                    <a:pt x="85" y="494"/>
                    <a:pt x="83" y="494"/>
                    <a:pt x="82" y="494"/>
                  </a:cubicBezTo>
                  <a:cubicBezTo>
                    <a:pt x="107" y="468"/>
                    <a:pt x="107" y="468"/>
                    <a:pt x="107" y="468"/>
                  </a:cubicBezTo>
                  <a:cubicBezTo>
                    <a:pt x="109" y="466"/>
                    <a:pt x="110" y="463"/>
                    <a:pt x="109" y="461"/>
                  </a:cubicBezTo>
                  <a:cubicBezTo>
                    <a:pt x="99" y="421"/>
                    <a:pt x="99" y="421"/>
                    <a:pt x="99" y="421"/>
                  </a:cubicBezTo>
                  <a:cubicBezTo>
                    <a:pt x="99" y="419"/>
                    <a:pt x="96" y="416"/>
                    <a:pt x="94" y="416"/>
                  </a:cubicBezTo>
                  <a:cubicBezTo>
                    <a:pt x="54" y="406"/>
                    <a:pt x="54" y="406"/>
                    <a:pt x="54" y="406"/>
                  </a:cubicBezTo>
                  <a:cubicBezTo>
                    <a:pt x="52" y="405"/>
                    <a:pt x="49" y="406"/>
                    <a:pt x="47" y="408"/>
                  </a:cubicBezTo>
                  <a:cubicBezTo>
                    <a:pt x="21" y="433"/>
                    <a:pt x="21" y="433"/>
                    <a:pt x="21" y="433"/>
                  </a:cubicBezTo>
                  <a:cubicBezTo>
                    <a:pt x="20" y="414"/>
                    <a:pt x="27" y="395"/>
                    <a:pt x="40" y="382"/>
                  </a:cubicBezTo>
                  <a:cubicBezTo>
                    <a:pt x="53" y="369"/>
                    <a:pt x="69" y="362"/>
                    <a:pt x="87" y="362"/>
                  </a:cubicBezTo>
                  <a:cubicBezTo>
                    <a:pt x="93" y="362"/>
                    <a:pt x="100" y="363"/>
                    <a:pt x="106" y="365"/>
                  </a:cubicBezTo>
                  <a:cubicBezTo>
                    <a:pt x="109" y="366"/>
                    <a:pt x="112" y="365"/>
                    <a:pt x="114" y="363"/>
                  </a:cubicBezTo>
                  <a:cubicBezTo>
                    <a:pt x="368" y="109"/>
                    <a:pt x="368" y="109"/>
                    <a:pt x="368" y="109"/>
                  </a:cubicBezTo>
                  <a:cubicBezTo>
                    <a:pt x="371" y="107"/>
                    <a:pt x="371" y="104"/>
                    <a:pt x="370" y="101"/>
                  </a:cubicBezTo>
                  <a:cubicBezTo>
                    <a:pt x="363" y="78"/>
                    <a:pt x="370" y="52"/>
                    <a:pt x="387" y="35"/>
                  </a:cubicBezTo>
                  <a:cubicBezTo>
                    <a:pt x="399" y="23"/>
                    <a:pt x="416" y="16"/>
                    <a:pt x="433" y="16"/>
                  </a:cubicBezTo>
                  <a:cubicBezTo>
                    <a:pt x="435" y="16"/>
                    <a:pt x="437" y="16"/>
                    <a:pt x="439" y="16"/>
                  </a:cubicBezTo>
                  <a:cubicBezTo>
                    <a:pt x="413" y="42"/>
                    <a:pt x="413" y="42"/>
                    <a:pt x="413" y="42"/>
                  </a:cubicBezTo>
                  <a:cubicBezTo>
                    <a:pt x="411" y="44"/>
                    <a:pt x="410" y="47"/>
                    <a:pt x="411" y="49"/>
                  </a:cubicBezTo>
                  <a:cubicBezTo>
                    <a:pt x="421" y="88"/>
                    <a:pt x="421" y="88"/>
                    <a:pt x="421" y="88"/>
                  </a:cubicBezTo>
                  <a:cubicBezTo>
                    <a:pt x="421" y="91"/>
                    <a:pt x="424" y="94"/>
                    <a:pt x="427" y="94"/>
                  </a:cubicBezTo>
                  <a:cubicBezTo>
                    <a:pt x="466" y="104"/>
                    <a:pt x="466" y="104"/>
                    <a:pt x="466" y="104"/>
                  </a:cubicBezTo>
                  <a:cubicBezTo>
                    <a:pt x="469" y="105"/>
                    <a:pt x="471" y="104"/>
                    <a:pt x="473" y="102"/>
                  </a:cubicBezTo>
                  <a:cubicBezTo>
                    <a:pt x="499" y="76"/>
                    <a:pt x="499" y="76"/>
                    <a:pt x="499" y="76"/>
                  </a:cubicBezTo>
                  <a:cubicBezTo>
                    <a:pt x="500" y="95"/>
                    <a:pt x="494" y="114"/>
                    <a:pt x="480" y="128"/>
                  </a:cubicBezTo>
                  <a:cubicBezTo>
                    <a:pt x="467" y="141"/>
                    <a:pt x="451" y="147"/>
                    <a:pt x="433" y="147"/>
                  </a:cubicBezTo>
                  <a:cubicBezTo>
                    <a:pt x="427" y="147"/>
                    <a:pt x="420" y="147"/>
                    <a:pt x="414" y="145"/>
                  </a:cubicBezTo>
                  <a:cubicBezTo>
                    <a:pt x="411" y="144"/>
                    <a:pt x="408" y="145"/>
                    <a:pt x="406" y="147"/>
                  </a:cubicBezTo>
                  <a:cubicBezTo>
                    <a:pt x="152" y="401"/>
                    <a:pt x="152" y="401"/>
                    <a:pt x="152" y="401"/>
                  </a:cubicBezTo>
                  <a:cubicBezTo>
                    <a:pt x="150" y="403"/>
                    <a:pt x="149" y="406"/>
                    <a:pt x="150" y="409"/>
                  </a:cubicBezTo>
                  <a:close/>
                  <a:moveTo>
                    <a:pt x="480" y="475"/>
                  </a:moveTo>
                  <a:cubicBezTo>
                    <a:pt x="464" y="490"/>
                    <a:pt x="439" y="490"/>
                    <a:pt x="424" y="475"/>
                  </a:cubicBezTo>
                  <a:cubicBezTo>
                    <a:pt x="320" y="371"/>
                    <a:pt x="320" y="371"/>
                    <a:pt x="320" y="371"/>
                  </a:cubicBezTo>
                  <a:cubicBezTo>
                    <a:pt x="376" y="314"/>
                    <a:pt x="376" y="314"/>
                    <a:pt x="376" y="314"/>
                  </a:cubicBezTo>
                  <a:cubicBezTo>
                    <a:pt x="480" y="418"/>
                    <a:pt x="480" y="418"/>
                    <a:pt x="480" y="418"/>
                  </a:cubicBezTo>
                  <a:cubicBezTo>
                    <a:pt x="487" y="426"/>
                    <a:pt x="492" y="436"/>
                    <a:pt x="492" y="447"/>
                  </a:cubicBezTo>
                  <a:cubicBezTo>
                    <a:pt x="492" y="457"/>
                    <a:pt x="487" y="467"/>
                    <a:pt x="480" y="4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1C2A698-0B6E-4A12-B347-18F8807177E8}"/>
              </a:ext>
            </a:extLst>
          </p:cNvPr>
          <p:cNvGrpSpPr/>
          <p:nvPr/>
        </p:nvGrpSpPr>
        <p:grpSpPr>
          <a:xfrm>
            <a:off x="6441584" y="2132070"/>
            <a:ext cx="4596466" cy="682203"/>
            <a:chOff x="6441584" y="2307434"/>
            <a:chExt cx="4596466" cy="682203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4692FCE-308A-4631-8571-F3A8D78F4AB7}"/>
                </a:ext>
              </a:extLst>
            </p:cNvPr>
            <p:cNvSpPr/>
            <p:nvPr/>
          </p:nvSpPr>
          <p:spPr>
            <a:xfrm>
              <a:off x="6441584" y="2307434"/>
              <a:ext cx="676059" cy="67605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4E8D029-4EE1-4506-B1A9-B59CC39C3080}"/>
                </a:ext>
              </a:extLst>
            </p:cNvPr>
            <p:cNvSpPr txBox="1"/>
            <p:nvPr/>
          </p:nvSpPr>
          <p:spPr>
            <a:xfrm>
              <a:off x="7400946" y="2320498"/>
              <a:ext cx="349421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CONCLUSION/RECOMMENDATION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E98E927-1A98-4057-821A-718703EBCB07}"/>
                </a:ext>
              </a:extLst>
            </p:cNvPr>
            <p:cNvSpPr txBox="1"/>
            <p:nvPr/>
          </p:nvSpPr>
          <p:spPr>
            <a:xfrm>
              <a:off x="7400947" y="2567277"/>
              <a:ext cx="3637103" cy="4223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100" dirty="0"/>
                <a:t>Start with this. Don’t Bury the Lead. Include the problem statement</a:t>
              </a:r>
            </a:p>
          </p:txBody>
        </p:sp>
        <p:sp>
          <p:nvSpPr>
            <p:cNvPr id="27" name="Freeform 101">
              <a:extLst>
                <a:ext uri="{FF2B5EF4-FFF2-40B4-BE49-F238E27FC236}">
                  <a16:creationId xmlns:a16="http://schemas.microsoft.com/office/drawing/2014/main" id="{E394B68A-8469-4EDD-A7F5-AE99C6B8F9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81239" y="2530539"/>
              <a:ext cx="396749" cy="229848"/>
            </a:xfrm>
            <a:custGeom>
              <a:avLst/>
              <a:gdLst>
                <a:gd name="T0" fmla="*/ 329 w 794"/>
                <a:gd name="T1" fmla="*/ 0 h 460"/>
                <a:gd name="T2" fmla="*/ 212 w 794"/>
                <a:gd name="T3" fmla="*/ 39 h 460"/>
                <a:gd name="T4" fmla="*/ 3 w 794"/>
                <a:gd name="T5" fmla="*/ 211 h 460"/>
                <a:gd name="T6" fmla="*/ 13 w 794"/>
                <a:gd name="T7" fmla="*/ 212 h 460"/>
                <a:gd name="T8" fmla="*/ 283 w 794"/>
                <a:gd name="T9" fmla="*/ 32 h 460"/>
                <a:gd name="T10" fmla="*/ 280 w 794"/>
                <a:gd name="T11" fmla="*/ 244 h 460"/>
                <a:gd name="T12" fmla="*/ 241 w 794"/>
                <a:gd name="T13" fmla="*/ 270 h 460"/>
                <a:gd name="T14" fmla="*/ 450 w 794"/>
                <a:gd name="T15" fmla="*/ 182 h 460"/>
                <a:gd name="T16" fmla="*/ 492 w 794"/>
                <a:gd name="T17" fmla="*/ 261 h 460"/>
                <a:gd name="T18" fmla="*/ 371 w 794"/>
                <a:gd name="T19" fmla="*/ 324 h 460"/>
                <a:gd name="T20" fmla="*/ 369 w 794"/>
                <a:gd name="T21" fmla="*/ 326 h 460"/>
                <a:gd name="T22" fmla="*/ 274 w 794"/>
                <a:gd name="T23" fmla="*/ 409 h 460"/>
                <a:gd name="T24" fmla="*/ 74 w 794"/>
                <a:gd name="T25" fmla="*/ 431 h 460"/>
                <a:gd name="T26" fmla="*/ 81 w 794"/>
                <a:gd name="T27" fmla="*/ 438 h 460"/>
                <a:gd name="T28" fmla="*/ 310 w 794"/>
                <a:gd name="T29" fmla="*/ 406 h 460"/>
                <a:gd name="T30" fmla="*/ 354 w 794"/>
                <a:gd name="T31" fmla="*/ 436 h 460"/>
                <a:gd name="T32" fmla="*/ 386 w 794"/>
                <a:gd name="T33" fmla="*/ 428 h 460"/>
                <a:gd name="T34" fmla="*/ 431 w 794"/>
                <a:gd name="T35" fmla="*/ 460 h 460"/>
                <a:gd name="T36" fmla="*/ 485 w 794"/>
                <a:gd name="T37" fmla="*/ 410 h 460"/>
                <a:gd name="T38" fmla="*/ 530 w 794"/>
                <a:gd name="T39" fmla="*/ 442 h 460"/>
                <a:gd name="T40" fmla="*/ 611 w 794"/>
                <a:gd name="T41" fmla="*/ 337 h 460"/>
                <a:gd name="T42" fmla="*/ 794 w 794"/>
                <a:gd name="T43" fmla="*/ 288 h 460"/>
                <a:gd name="T44" fmla="*/ 745 w 794"/>
                <a:gd name="T45" fmla="*/ 0 h 460"/>
                <a:gd name="T46" fmla="*/ 780 w 794"/>
                <a:gd name="T47" fmla="*/ 82 h 460"/>
                <a:gd name="T48" fmla="*/ 294 w 794"/>
                <a:gd name="T49" fmla="*/ 134 h 460"/>
                <a:gd name="T50" fmla="*/ 329 w 794"/>
                <a:gd name="T51" fmla="*/ 14 h 460"/>
                <a:gd name="T52" fmla="*/ 780 w 794"/>
                <a:gd name="T53" fmla="*/ 49 h 460"/>
                <a:gd name="T54" fmla="*/ 294 w 794"/>
                <a:gd name="T55" fmla="*/ 68 h 460"/>
                <a:gd name="T56" fmla="*/ 329 w 794"/>
                <a:gd name="T57" fmla="*/ 14 h 460"/>
                <a:gd name="T58" fmla="*/ 321 w 794"/>
                <a:gd name="T59" fmla="*/ 396 h 460"/>
                <a:gd name="T60" fmla="*/ 378 w 794"/>
                <a:gd name="T61" fmla="*/ 337 h 460"/>
                <a:gd name="T62" fmla="*/ 383 w 794"/>
                <a:gd name="T63" fmla="*/ 403 h 460"/>
                <a:gd name="T64" fmla="*/ 461 w 794"/>
                <a:gd name="T65" fmla="*/ 428 h 460"/>
                <a:gd name="T66" fmla="*/ 400 w 794"/>
                <a:gd name="T67" fmla="*/ 424 h 460"/>
                <a:gd name="T68" fmla="*/ 432 w 794"/>
                <a:gd name="T69" fmla="*/ 337 h 460"/>
                <a:gd name="T70" fmla="*/ 488 w 794"/>
                <a:gd name="T71" fmla="*/ 374 h 460"/>
                <a:gd name="T72" fmla="*/ 461 w 794"/>
                <a:gd name="T73" fmla="*/ 428 h 460"/>
                <a:gd name="T74" fmla="*/ 515 w 794"/>
                <a:gd name="T75" fmla="*/ 425 h 460"/>
                <a:gd name="T76" fmla="*/ 522 w 794"/>
                <a:gd name="T77" fmla="*/ 337 h 460"/>
                <a:gd name="T78" fmla="*/ 560 w 794"/>
                <a:gd name="T79" fmla="*/ 410 h 460"/>
                <a:gd name="T80" fmla="*/ 398 w 794"/>
                <a:gd name="T81" fmla="*/ 323 h 460"/>
                <a:gd name="T82" fmla="*/ 500 w 794"/>
                <a:gd name="T83" fmla="*/ 273 h 460"/>
                <a:gd name="T84" fmla="*/ 445 w 794"/>
                <a:gd name="T85" fmla="*/ 169 h 460"/>
                <a:gd name="T86" fmla="*/ 294 w 794"/>
                <a:gd name="T87" fmla="*/ 148 h 460"/>
                <a:gd name="T88" fmla="*/ 780 w 794"/>
                <a:gd name="T89" fmla="*/ 288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94" h="460">
                  <a:moveTo>
                    <a:pt x="745" y="0"/>
                  </a:moveTo>
                  <a:cubicBezTo>
                    <a:pt x="329" y="0"/>
                    <a:pt x="329" y="0"/>
                    <a:pt x="329" y="0"/>
                  </a:cubicBezTo>
                  <a:cubicBezTo>
                    <a:pt x="313" y="0"/>
                    <a:pt x="299" y="7"/>
                    <a:pt x="290" y="20"/>
                  </a:cubicBezTo>
                  <a:cubicBezTo>
                    <a:pt x="278" y="14"/>
                    <a:pt x="248" y="8"/>
                    <a:pt x="212" y="39"/>
                  </a:cubicBezTo>
                  <a:cubicBezTo>
                    <a:pt x="168" y="77"/>
                    <a:pt x="6" y="200"/>
                    <a:pt x="4" y="201"/>
                  </a:cubicBezTo>
                  <a:cubicBezTo>
                    <a:pt x="1" y="204"/>
                    <a:pt x="0" y="208"/>
                    <a:pt x="3" y="211"/>
                  </a:cubicBezTo>
                  <a:cubicBezTo>
                    <a:pt x="4" y="213"/>
                    <a:pt x="6" y="214"/>
                    <a:pt x="8" y="214"/>
                  </a:cubicBezTo>
                  <a:cubicBezTo>
                    <a:pt x="10" y="214"/>
                    <a:pt x="11" y="213"/>
                    <a:pt x="13" y="212"/>
                  </a:cubicBezTo>
                  <a:cubicBezTo>
                    <a:pt x="14" y="211"/>
                    <a:pt x="177" y="88"/>
                    <a:pt x="221" y="50"/>
                  </a:cubicBezTo>
                  <a:cubicBezTo>
                    <a:pt x="251" y="24"/>
                    <a:pt x="274" y="28"/>
                    <a:pt x="283" y="32"/>
                  </a:cubicBezTo>
                  <a:cubicBezTo>
                    <a:pt x="281" y="37"/>
                    <a:pt x="280" y="43"/>
                    <a:pt x="280" y="49"/>
                  </a:cubicBezTo>
                  <a:cubicBezTo>
                    <a:pt x="280" y="244"/>
                    <a:pt x="280" y="244"/>
                    <a:pt x="280" y="244"/>
                  </a:cubicBezTo>
                  <a:cubicBezTo>
                    <a:pt x="260" y="253"/>
                    <a:pt x="246" y="259"/>
                    <a:pt x="245" y="260"/>
                  </a:cubicBezTo>
                  <a:cubicBezTo>
                    <a:pt x="241" y="262"/>
                    <a:pt x="240" y="266"/>
                    <a:pt x="241" y="270"/>
                  </a:cubicBezTo>
                  <a:cubicBezTo>
                    <a:pt x="243" y="273"/>
                    <a:pt x="247" y="275"/>
                    <a:pt x="251" y="273"/>
                  </a:cubicBezTo>
                  <a:cubicBezTo>
                    <a:pt x="252" y="272"/>
                    <a:pt x="410" y="198"/>
                    <a:pt x="450" y="182"/>
                  </a:cubicBezTo>
                  <a:cubicBezTo>
                    <a:pt x="479" y="170"/>
                    <a:pt x="498" y="184"/>
                    <a:pt x="507" y="201"/>
                  </a:cubicBezTo>
                  <a:cubicBezTo>
                    <a:pt x="516" y="221"/>
                    <a:pt x="514" y="248"/>
                    <a:pt x="492" y="261"/>
                  </a:cubicBezTo>
                  <a:cubicBezTo>
                    <a:pt x="482" y="267"/>
                    <a:pt x="464" y="275"/>
                    <a:pt x="444" y="285"/>
                  </a:cubicBezTo>
                  <a:cubicBezTo>
                    <a:pt x="411" y="300"/>
                    <a:pt x="381" y="315"/>
                    <a:pt x="371" y="324"/>
                  </a:cubicBezTo>
                  <a:cubicBezTo>
                    <a:pt x="371" y="324"/>
                    <a:pt x="370" y="324"/>
                    <a:pt x="370" y="325"/>
                  </a:cubicBezTo>
                  <a:cubicBezTo>
                    <a:pt x="370" y="325"/>
                    <a:pt x="369" y="325"/>
                    <a:pt x="369" y="326"/>
                  </a:cubicBezTo>
                  <a:cubicBezTo>
                    <a:pt x="366" y="329"/>
                    <a:pt x="361" y="334"/>
                    <a:pt x="356" y="340"/>
                  </a:cubicBezTo>
                  <a:cubicBezTo>
                    <a:pt x="336" y="363"/>
                    <a:pt x="303" y="401"/>
                    <a:pt x="274" y="409"/>
                  </a:cubicBezTo>
                  <a:cubicBezTo>
                    <a:pt x="236" y="419"/>
                    <a:pt x="82" y="424"/>
                    <a:pt x="80" y="424"/>
                  </a:cubicBezTo>
                  <a:cubicBezTo>
                    <a:pt x="76" y="424"/>
                    <a:pt x="73" y="428"/>
                    <a:pt x="74" y="431"/>
                  </a:cubicBezTo>
                  <a:cubicBezTo>
                    <a:pt x="74" y="435"/>
                    <a:pt x="77" y="438"/>
                    <a:pt x="81" y="438"/>
                  </a:cubicBezTo>
                  <a:cubicBezTo>
                    <a:pt x="81" y="438"/>
                    <a:pt x="81" y="438"/>
                    <a:pt x="81" y="438"/>
                  </a:cubicBezTo>
                  <a:cubicBezTo>
                    <a:pt x="87" y="438"/>
                    <a:pt x="238" y="433"/>
                    <a:pt x="278" y="422"/>
                  </a:cubicBezTo>
                  <a:cubicBezTo>
                    <a:pt x="289" y="419"/>
                    <a:pt x="299" y="413"/>
                    <a:pt x="310" y="406"/>
                  </a:cubicBezTo>
                  <a:cubicBezTo>
                    <a:pt x="314" y="416"/>
                    <a:pt x="322" y="425"/>
                    <a:pt x="333" y="431"/>
                  </a:cubicBezTo>
                  <a:cubicBezTo>
                    <a:pt x="339" y="434"/>
                    <a:pt x="347" y="436"/>
                    <a:pt x="354" y="436"/>
                  </a:cubicBezTo>
                  <a:cubicBezTo>
                    <a:pt x="365" y="436"/>
                    <a:pt x="376" y="431"/>
                    <a:pt x="385" y="423"/>
                  </a:cubicBezTo>
                  <a:cubicBezTo>
                    <a:pt x="386" y="425"/>
                    <a:pt x="386" y="426"/>
                    <a:pt x="386" y="428"/>
                  </a:cubicBezTo>
                  <a:cubicBezTo>
                    <a:pt x="391" y="440"/>
                    <a:pt x="399" y="450"/>
                    <a:pt x="410" y="455"/>
                  </a:cubicBezTo>
                  <a:cubicBezTo>
                    <a:pt x="417" y="459"/>
                    <a:pt x="424" y="460"/>
                    <a:pt x="431" y="460"/>
                  </a:cubicBezTo>
                  <a:cubicBezTo>
                    <a:pt x="449" y="460"/>
                    <a:pt x="465" y="451"/>
                    <a:pt x="474" y="434"/>
                  </a:cubicBezTo>
                  <a:cubicBezTo>
                    <a:pt x="485" y="410"/>
                    <a:pt x="485" y="410"/>
                    <a:pt x="485" y="410"/>
                  </a:cubicBezTo>
                  <a:cubicBezTo>
                    <a:pt x="489" y="421"/>
                    <a:pt x="497" y="431"/>
                    <a:pt x="509" y="437"/>
                  </a:cubicBezTo>
                  <a:cubicBezTo>
                    <a:pt x="516" y="440"/>
                    <a:pt x="523" y="442"/>
                    <a:pt x="530" y="442"/>
                  </a:cubicBezTo>
                  <a:cubicBezTo>
                    <a:pt x="547" y="442"/>
                    <a:pt x="564" y="432"/>
                    <a:pt x="572" y="416"/>
                  </a:cubicBezTo>
                  <a:cubicBezTo>
                    <a:pt x="611" y="337"/>
                    <a:pt x="611" y="337"/>
                    <a:pt x="611" y="337"/>
                  </a:cubicBezTo>
                  <a:cubicBezTo>
                    <a:pt x="745" y="337"/>
                    <a:pt x="745" y="337"/>
                    <a:pt x="745" y="337"/>
                  </a:cubicBezTo>
                  <a:cubicBezTo>
                    <a:pt x="772" y="337"/>
                    <a:pt x="794" y="315"/>
                    <a:pt x="794" y="288"/>
                  </a:cubicBezTo>
                  <a:cubicBezTo>
                    <a:pt x="794" y="49"/>
                    <a:pt x="794" y="49"/>
                    <a:pt x="794" y="49"/>
                  </a:cubicBezTo>
                  <a:cubicBezTo>
                    <a:pt x="794" y="22"/>
                    <a:pt x="772" y="0"/>
                    <a:pt x="745" y="0"/>
                  </a:cubicBezTo>
                  <a:close/>
                  <a:moveTo>
                    <a:pt x="294" y="82"/>
                  </a:moveTo>
                  <a:cubicBezTo>
                    <a:pt x="780" y="82"/>
                    <a:pt x="780" y="82"/>
                    <a:pt x="780" y="82"/>
                  </a:cubicBezTo>
                  <a:cubicBezTo>
                    <a:pt x="780" y="134"/>
                    <a:pt x="780" y="134"/>
                    <a:pt x="780" y="134"/>
                  </a:cubicBezTo>
                  <a:cubicBezTo>
                    <a:pt x="294" y="134"/>
                    <a:pt x="294" y="134"/>
                    <a:pt x="294" y="134"/>
                  </a:cubicBezTo>
                  <a:lnTo>
                    <a:pt x="294" y="82"/>
                  </a:lnTo>
                  <a:close/>
                  <a:moveTo>
                    <a:pt x="329" y="14"/>
                  </a:moveTo>
                  <a:cubicBezTo>
                    <a:pt x="745" y="14"/>
                    <a:pt x="745" y="14"/>
                    <a:pt x="745" y="14"/>
                  </a:cubicBezTo>
                  <a:cubicBezTo>
                    <a:pt x="765" y="14"/>
                    <a:pt x="780" y="29"/>
                    <a:pt x="780" y="49"/>
                  </a:cubicBezTo>
                  <a:cubicBezTo>
                    <a:pt x="780" y="68"/>
                    <a:pt x="780" y="68"/>
                    <a:pt x="780" y="68"/>
                  </a:cubicBezTo>
                  <a:cubicBezTo>
                    <a:pt x="294" y="68"/>
                    <a:pt x="294" y="68"/>
                    <a:pt x="294" y="68"/>
                  </a:cubicBezTo>
                  <a:cubicBezTo>
                    <a:pt x="294" y="49"/>
                    <a:pt x="294" y="49"/>
                    <a:pt x="294" y="49"/>
                  </a:cubicBezTo>
                  <a:cubicBezTo>
                    <a:pt x="294" y="29"/>
                    <a:pt x="310" y="14"/>
                    <a:pt x="329" y="14"/>
                  </a:cubicBezTo>
                  <a:close/>
                  <a:moveTo>
                    <a:pt x="339" y="418"/>
                  </a:moveTo>
                  <a:cubicBezTo>
                    <a:pt x="330" y="414"/>
                    <a:pt x="324" y="406"/>
                    <a:pt x="321" y="396"/>
                  </a:cubicBezTo>
                  <a:cubicBezTo>
                    <a:pt x="338" y="382"/>
                    <a:pt x="354" y="364"/>
                    <a:pt x="366" y="350"/>
                  </a:cubicBezTo>
                  <a:cubicBezTo>
                    <a:pt x="371" y="345"/>
                    <a:pt x="375" y="340"/>
                    <a:pt x="378" y="337"/>
                  </a:cubicBezTo>
                  <a:cubicBezTo>
                    <a:pt x="416" y="337"/>
                    <a:pt x="416" y="337"/>
                    <a:pt x="416" y="337"/>
                  </a:cubicBezTo>
                  <a:cubicBezTo>
                    <a:pt x="383" y="403"/>
                    <a:pt x="383" y="403"/>
                    <a:pt x="383" y="403"/>
                  </a:cubicBezTo>
                  <a:cubicBezTo>
                    <a:pt x="375" y="420"/>
                    <a:pt x="355" y="426"/>
                    <a:pt x="339" y="418"/>
                  </a:cubicBezTo>
                  <a:close/>
                  <a:moveTo>
                    <a:pt x="461" y="428"/>
                  </a:moveTo>
                  <a:cubicBezTo>
                    <a:pt x="453" y="444"/>
                    <a:pt x="433" y="451"/>
                    <a:pt x="416" y="443"/>
                  </a:cubicBezTo>
                  <a:cubicBezTo>
                    <a:pt x="409" y="439"/>
                    <a:pt x="403" y="432"/>
                    <a:pt x="400" y="424"/>
                  </a:cubicBezTo>
                  <a:cubicBezTo>
                    <a:pt x="397" y="415"/>
                    <a:pt x="398" y="406"/>
                    <a:pt x="401" y="398"/>
                  </a:cubicBezTo>
                  <a:cubicBezTo>
                    <a:pt x="432" y="337"/>
                    <a:pt x="432" y="337"/>
                    <a:pt x="432" y="337"/>
                  </a:cubicBezTo>
                  <a:cubicBezTo>
                    <a:pt x="506" y="337"/>
                    <a:pt x="506" y="337"/>
                    <a:pt x="506" y="337"/>
                  </a:cubicBezTo>
                  <a:cubicBezTo>
                    <a:pt x="488" y="374"/>
                    <a:pt x="488" y="374"/>
                    <a:pt x="488" y="374"/>
                  </a:cubicBezTo>
                  <a:cubicBezTo>
                    <a:pt x="488" y="374"/>
                    <a:pt x="488" y="374"/>
                    <a:pt x="488" y="374"/>
                  </a:cubicBezTo>
                  <a:lnTo>
                    <a:pt x="461" y="428"/>
                  </a:lnTo>
                  <a:close/>
                  <a:moveTo>
                    <a:pt x="560" y="410"/>
                  </a:moveTo>
                  <a:cubicBezTo>
                    <a:pt x="552" y="426"/>
                    <a:pt x="532" y="433"/>
                    <a:pt x="515" y="425"/>
                  </a:cubicBezTo>
                  <a:cubicBezTo>
                    <a:pt x="499" y="416"/>
                    <a:pt x="492" y="397"/>
                    <a:pt x="500" y="380"/>
                  </a:cubicBezTo>
                  <a:cubicBezTo>
                    <a:pt x="522" y="337"/>
                    <a:pt x="522" y="337"/>
                    <a:pt x="522" y="337"/>
                  </a:cubicBezTo>
                  <a:cubicBezTo>
                    <a:pt x="596" y="337"/>
                    <a:pt x="596" y="337"/>
                    <a:pt x="596" y="337"/>
                  </a:cubicBezTo>
                  <a:lnTo>
                    <a:pt x="560" y="410"/>
                  </a:lnTo>
                  <a:close/>
                  <a:moveTo>
                    <a:pt x="745" y="323"/>
                  </a:moveTo>
                  <a:cubicBezTo>
                    <a:pt x="398" y="323"/>
                    <a:pt x="398" y="323"/>
                    <a:pt x="398" y="323"/>
                  </a:cubicBezTo>
                  <a:cubicBezTo>
                    <a:pt x="412" y="315"/>
                    <a:pt x="432" y="306"/>
                    <a:pt x="450" y="297"/>
                  </a:cubicBezTo>
                  <a:cubicBezTo>
                    <a:pt x="470" y="288"/>
                    <a:pt x="489" y="279"/>
                    <a:pt x="500" y="273"/>
                  </a:cubicBezTo>
                  <a:cubicBezTo>
                    <a:pt x="529" y="255"/>
                    <a:pt x="531" y="220"/>
                    <a:pt x="519" y="195"/>
                  </a:cubicBezTo>
                  <a:cubicBezTo>
                    <a:pt x="509" y="174"/>
                    <a:pt x="483" y="154"/>
                    <a:pt x="445" y="169"/>
                  </a:cubicBezTo>
                  <a:cubicBezTo>
                    <a:pt x="419" y="179"/>
                    <a:pt x="345" y="214"/>
                    <a:pt x="294" y="237"/>
                  </a:cubicBezTo>
                  <a:cubicBezTo>
                    <a:pt x="294" y="148"/>
                    <a:pt x="294" y="148"/>
                    <a:pt x="294" y="148"/>
                  </a:cubicBezTo>
                  <a:cubicBezTo>
                    <a:pt x="780" y="148"/>
                    <a:pt x="780" y="148"/>
                    <a:pt x="780" y="148"/>
                  </a:cubicBezTo>
                  <a:cubicBezTo>
                    <a:pt x="780" y="288"/>
                    <a:pt x="780" y="288"/>
                    <a:pt x="780" y="288"/>
                  </a:cubicBezTo>
                  <a:cubicBezTo>
                    <a:pt x="780" y="307"/>
                    <a:pt x="765" y="323"/>
                    <a:pt x="745" y="3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F7B0C59-C328-4181-B3E0-894B06FC038D}"/>
              </a:ext>
            </a:extLst>
          </p:cNvPr>
          <p:cNvGrpSpPr/>
          <p:nvPr/>
        </p:nvGrpSpPr>
        <p:grpSpPr>
          <a:xfrm>
            <a:off x="6441584" y="4282768"/>
            <a:ext cx="4596466" cy="676059"/>
            <a:chOff x="6441584" y="4458132"/>
            <a:chExt cx="4596466" cy="676059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2C6C191-374D-4791-A526-0A3B8FDA348C}"/>
                </a:ext>
              </a:extLst>
            </p:cNvPr>
            <p:cNvSpPr/>
            <p:nvPr/>
          </p:nvSpPr>
          <p:spPr>
            <a:xfrm>
              <a:off x="6441584" y="4458132"/>
              <a:ext cx="676059" cy="67605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391EC6B-6D19-4E69-9B23-AD2BA6C9E004}"/>
                </a:ext>
              </a:extLst>
            </p:cNvPr>
            <p:cNvSpPr txBox="1"/>
            <p:nvPr/>
          </p:nvSpPr>
          <p:spPr>
            <a:xfrm>
              <a:off x="7400947" y="4471196"/>
              <a:ext cx="2189718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DATA/INSIGHTS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2CC493E-FF6C-46F7-9001-AB9D8B6FDBBE}"/>
                </a:ext>
              </a:extLst>
            </p:cNvPr>
            <p:cNvSpPr txBox="1"/>
            <p:nvPr/>
          </p:nvSpPr>
          <p:spPr>
            <a:xfrm>
              <a:off x="7400947" y="4717975"/>
              <a:ext cx="3637103" cy="2022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100" dirty="0"/>
                <a:t>Clear logic and supporting data</a:t>
              </a:r>
            </a:p>
          </p:txBody>
        </p:sp>
        <p:sp>
          <p:nvSpPr>
            <p:cNvPr id="32" name="Freeform 38">
              <a:extLst>
                <a:ext uri="{FF2B5EF4-FFF2-40B4-BE49-F238E27FC236}">
                  <a16:creationId xmlns:a16="http://schemas.microsoft.com/office/drawing/2014/main" id="{3F7065FD-BE10-4156-852F-D9BF12DAFE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7485" y="4618793"/>
              <a:ext cx="224256" cy="354737"/>
            </a:xfrm>
            <a:custGeom>
              <a:avLst/>
              <a:gdLst>
                <a:gd name="T0" fmla="*/ 225 w 449"/>
                <a:gd name="T1" fmla="*/ 0 h 710"/>
                <a:gd name="T2" fmla="*/ 0 w 449"/>
                <a:gd name="T3" fmla="*/ 225 h 710"/>
                <a:gd name="T4" fmla="*/ 68 w 449"/>
                <a:gd name="T5" fmla="*/ 395 h 710"/>
                <a:gd name="T6" fmla="*/ 108 w 449"/>
                <a:gd name="T7" fmla="*/ 545 h 710"/>
                <a:gd name="T8" fmla="*/ 108 w 449"/>
                <a:gd name="T9" fmla="*/ 621 h 710"/>
                <a:gd name="T10" fmla="*/ 142 w 449"/>
                <a:gd name="T11" fmla="*/ 655 h 710"/>
                <a:gd name="T12" fmla="*/ 159 w 449"/>
                <a:gd name="T13" fmla="*/ 655 h 710"/>
                <a:gd name="T14" fmla="*/ 225 w 449"/>
                <a:gd name="T15" fmla="*/ 710 h 710"/>
                <a:gd name="T16" fmla="*/ 290 w 449"/>
                <a:gd name="T17" fmla="*/ 655 h 710"/>
                <a:gd name="T18" fmla="*/ 307 w 449"/>
                <a:gd name="T19" fmla="*/ 655 h 710"/>
                <a:gd name="T20" fmla="*/ 341 w 449"/>
                <a:gd name="T21" fmla="*/ 621 h 710"/>
                <a:gd name="T22" fmla="*/ 341 w 449"/>
                <a:gd name="T23" fmla="*/ 545 h 710"/>
                <a:gd name="T24" fmla="*/ 381 w 449"/>
                <a:gd name="T25" fmla="*/ 395 h 710"/>
                <a:gd name="T26" fmla="*/ 449 w 449"/>
                <a:gd name="T27" fmla="*/ 225 h 710"/>
                <a:gd name="T28" fmla="*/ 225 w 449"/>
                <a:gd name="T29" fmla="*/ 0 h 710"/>
                <a:gd name="T30" fmla="*/ 225 w 449"/>
                <a:gd name="T31" fmla="*/ 696 h 710"/>
                <a:gd name="T32" fmla="*/ 173 w 449"/>
                <a:gd name="T33" fmla="*/ 655 h 710"/>
                <a:gd name="T34" fmla="*/ 276 w 449"/>
                <a:gd name="T35" fmla="*/ 655 h 710"/>
                <a:gd name="T36" fmla="*/ 225 w 449"/>
                <a:gd name="T37" fmla="*/ 696 h 710"/>
                <a:gd name="T38" fmla="*/ 307 w 449"/>
                <a:gd name="T39" fmla="*/ 641 h 710"/>
                <a:gd name="T40" fmla="*/ 142 w 449"/>
                <a:gd name="T41" fmla="*/ 641 h 710"/>
                <a:gd name="T42" fmla="*/ 122 w 449"/>
                <a:gd name="T43" fmla="*/ 621 h 710"/>
                <a:gd name="T44" fmla="*/ 122 w 449"/>
                <a:gd name="T45" fmla="*/ 552 h 710"/>
                <a:gd name="T46" fmla="*/ 327 w 449"/>
                <a:gd name="T47" fmla="*/ 552 h 710"/>
                <a:gd name="T48" fmla="*/ 327 w 449"/>
                <a:gd name="T49" fmla="*/ 621 h 710"/>
                <a:gd name="T50" fmla="*/ 307 w 449"/>
                <a:gd name="T51" fmla="*/ 641 h 710"/>
                <a:gd name="T52" fmla="*/ 371 w 449"/>
                <a:gd name="T53" fmla="*/ 385 h 710"/>
                <a:gd name="T54" fmla="*/ 327 w 449"/>
                <a:gd name="T55" fmla="*/ 538 h 710"/>
                <a:gd name="T56" fmla="*/ 230 w 449"/>
                <a:gd name="T57" fmla="*/ 538 h 710"/>
                <a:gd name="T58" fmla="*/ 219 w 449"/>
                <a:gd name="T59" fmla="*/ 459 h 710"/>
                <a:gd name="T60" fmla="*/ 222 w 449"/>
                <a:gd name="T61" fmla="*/ 459 h 710"/>
                <a:gd name="T62" fmla="*/ 325 w 449"/>
                <a:gd name="T63" fmla="*/ 338 h 710"/>
                <a:gd name="T64" fmla="*/ 305 w 449"/>
                <a:gd name="T65" fmla="*/ 269 h 710"/>
                <a:gd name="T66" fmla="*/ 271 w 449"/>
                <a:gd name="T67" fmla="*/ 132 h 710"/>
                <a:gd name="T68" fmla="*/ 268 w 449"/>
                <a:gd name="T69" fmla="*/ 126 h 710"/>
                <a:gd name="T70" fmla="*/ 261 w 449"/>
                <a:gd name="T71" fmla="*/ 126 h 710"/>
                <a:gd name="T72" fmla="*/ 120 w 449"/>
                <a:gd name="T73" fmla="*/ 324 h 710"/>
                <a:gd name="T74" fmla="*/ 141 w 449"/>
                <a:gd name="T75" fmla="*/ 414 h 710"/>
                <a:gd name="T76" fmla="*/ 205 w 449"/>
                <a:gd name="T77" fmla="*/ 457 h 710"/>
                <a:gd name="T78" fmla="*/ 216 w 449"/>
                <a:gd name="T79" fmla="*/ 538 h 710"/>
                <a:gd name="T80" fmla="*/ 122 w 449"/>
                <a:gd name="T81" fmla="*/ 538 h 710"/>
                <a:gd name="T82" fmla="*/ 78 w 449"/>
                <a:gd name="T83" fmla="*/ 385 h 710"/>
                <a:gd name="T84" fmla="*/ 14 w 449"/>
                <a:gd name="T85" fmla="*/ 225 h 710"/>
                <a:gd name="T86" fmla="*/ 225 w 449"/>
                <a:gd name="T87" fmla="*/ 14 h 710"/>
                <a:gd name="T88" fmla="*/ 435 w 449"/>
                <a:gd name="T89" fmla="*/ 225 h 710"/>
                <a:gd name="T90" fmla="*/ 371 w 449"/>
                <a:gd name="T91" fmla="*/ 385 h 710"/>
                <a:gd name="T92" fmla="*/ 231 w 449"/>
                <a:gd name="T93" fmla="*/ 301 h 710"/>
                <a:gd name="T94" fmla="*/ 226 w 449"/>
                <a:gd name="T95" fmla="*/ 292 h 710"/>
                <a:gd name="T96" fmla="*/ 218 w 449"/>
                <a:gd name="T97" fmla="*/ 298 h 710"/>
                <a:gd name="T98" fmla="*/ 205 w 449"/>
                <a:gd name="T99" fmla="*/ 443 h 710"/>
                <a:gd name="T100" fmla="*/ 153 w 449"/>
                <a:gd name="T101" fmla="*/ 406 h 710"/>
                <a:gd name="T102" fmla="*/ 134 w 449"/>
                <a:gd name="T103" fmla="*/ 326 h 710"/>
                <a:gd name="T104" fmla="*/ 257 w 449"/>
                <a:gd name="T105" fmla="*/ 144 h 710"/>
                <a:gd name="T106" fmla="*/ 292 w 449"/>
                <a:gd name="T107" fmla="*/ 274 h 710"/>
                <a:gd name="T108" fmla="*/ 311 w 449"/>
                <a:gd name="T109" fmla="*/ 338 h 710"/>
                <a:gd name="T110" fmla="*/ 222 w 449"/>
                <a:gd name="T111" fmla="*/ 445 h 710"/>
                <a:gd name="T112" fmla="*/ 219 w 449"/>
                <a:gd name="T113" fmla="*/ 445 h 710"/>
                <a:gd name="T114" fmla="*/ 231 w 449"/>
                <a:gd name="T115" fmla="*/ 301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49" h="710">
                  <a:moveTo>
                    <a:pt x="225" y="0"/>
                  </a:moveTo>
                  <a:cubicBezTo>
                    <a:pt x="101" y="0"/>
                    <a:pt x="0" y="101"/>
                    <a:pt x="0" y="225"/>
                  </a:cubicBezTo>
                  <a:cubicBezTo>
                    <a:pt x="0" y="287"/>
                    <a:pt x="25" y="348"/>
                    <a:pt x="68" y="395"/>
                  </a:cubicBezTo>
                  <a:cubicBezTo>
                    <a:pt x="80" y="407"/>
                    <a:pt x="108" y="447"/>
                    <a:pt x="108" y="545"/>
                  </a:cubicBezTo>
                  <a:cubicBezTo>
                    <a:pt x="108" y="621"/>
                    <a:pt x="108" y="621"/>
                    <a:pt x="108" y="621"/>
                  </a:cubicBezTo>
                  <a:cubicBezTo>
                    <a:pt x="108" y="639"/>
                    <a:pt x="123" y="655"/>
                    <a:pt x="142" y="655"/>
                  </a:cubicBezTo>
                  <a:cubicBezTo>
                    <a:pt x="159" y="655"/>
                    <a:pt x="159" y="655"/>
                    <a:pt x="159" y="655"/>
                  </a:cubicBezTo>
                  <a:cubicBezTo>
                    <a:pt x="162" y="686"/>
                    <a:pt x="190" y="710"/>
                    <a:pt x="225" y="710"/>
                  </a:cubicBezTo>
                  <a:cubicBezTo>
                    <a:pt x="259" y="710"/>
                    <a:pt x="287" y="686"/>
                    <a:pt x="290" y="655"/>
                  </a:cubicBezTo>
                  <a:cubicBezTo>
                    <a:pt x="307" y="655"/>
                    <a:pt x="307" y="655"/>
                    <a:pt x="307" y="655"/>
                  </a:cubicBezTo>
                  <a:cubicBezTo>
                    <a:pt x="326" y="655"/>
                    <a:pt x="341" y="639"/>
                    <a:pt x="341" y="621"/>
                  </a:cubicBezTo>
                  <a:cubicBezTo>
                    <a:pt x="341" y="545"/>
                    <a:pt x="341" y="545"/>
                    <a:pt x="341" y="545"/>
                  </a:cubicBezTo>
                  <a:cubicBezTo>
                    <a:pt x="341" y="447"/>
                    <a:pt x="369" y="407"/>
                    <a:pt x="381" y="395"/>
                  </a:cubicBezTo>
                  <a:cubicBezTo>
                    <a:pt x="424" y="348"/>
                    <a:pt x="449" y="287"/>
                    <a:pt x="449" y="225"/>
                  </a:cubicBezTo>
                  <a:cubicBezTo>
                    <a:pt x="449" y="101"/>
                    <a:pt x="348" y="0"/>
                    <a:pt x="225" y="0"/>
                  </a:cubicBezTo>
                  <a:close/>
                  <a:moveTo>
                    <a:pt x="225" y="696"/>
                  </a:moveTo>
                  <a:cubicBezTo>
                    <a:pt x="198" y="696"/>
                    <a:pt x="176" y="678"/>
                    <a:pt x="173" y="655"/>
                  </a:cubicBezTo>
                  <a:cubicBezTo>
                    <a:pt x="276" y="655"/>
                    <a:pt x="276" y="655"/>
                    <a:pt x="276" y="655"/>
                  </a:cubicBezTo>
                  <a:cubicBezTo>
                    <a:pt x="273" y="678"/>
                    <a:pt x="251" y="696"/>
                    <a:pt x="225" y="696"/>
                  </a:cubicBezTo>
                  <a:close/>
                  <a:moveTo>
                    <a:pt x="307" y="641"/>
                  </a:moveTo>
                  <a:cubicBezTo>
                    <a:pt x="142" y="641"/>
                    <a:pt x="142" y="641"/>
                    <a:pt x="142" y="641"/>
                  </a:cubicBezTo>
                  <a:cubicBezTo>
                    <a:pt x="131" y="641"/>
                    <a:pt x="122" y="632"/>
                    <a:pt x="122" y="621"/>
                  </a:cubicBezTo>
                  <a:cubicBezTo>
                    <a:pt x="122" y="552"/>
                    <a:pt x="122" y="552"/>
                    <a:pt x="122" y="552"/>
                  </a:cubicBezTo>
                  <a:cubicBezTo>
                    <a:pt x="327" y="552"/>
                    <a:pt x="327" y="552"/>
                    <a:pt x="327" y="552"/>
                  </a:cubicBezTo>
                  <a:cubicBezTo>
                    <a:pt x="327" y="621"/>
                    <a:pt x="327" y="621"/>
                    <a:pt x="327" y="621"/>
                  </a:cubicBezTo>
                  <a:cubicBezTo>
                    <a:pt x="327" y="632"/>
                    <a:pt x="318" y="641"/>
                    <a:pt x="307" y="641"/>
                  </a:cubicBezTo>
                  <a:close/>
                  <a:moveTo>
                    <a:pt x="371" y="385"/>
                  </a:moveTo>
                  <a:cubicBezTo>
                    <a:pt x="355" y="402"/>
                    <a:pt x="329" y="444"/>
                    <a:pt x="327" y="538"/>
                  </a:cubicBezTo>
                  <a:cubicBezTo>
                    <a:pt x="230" y="538"/>
                    <a:pt x="230" y="538"/>
                    <a:pt x="230" y="538"/>
                  </a:cubicBezTo>
                  <a:cubicBezTo>
                    <a:pt x="224" y="510"/>
                    <a:pt x="221" y="484"/>
                    <a:pt x="219" y="459"/>
                  </a:cubicBezTo>
                  <a:cubicBezTo>
                    <a:pt x="220" y="459"/>
                    <a:pt x="221" y="459"/>
                    <a:pt x="222" y="459"/>
                  </a:cubicBezTo>
                  <a:cubicBezTo>
                    <a:pt x="277" y="459"/>
                    <a:pt x="324" y="404"/>
                    <a:pt x="325" y="338"/>
                  </a:cubicBezTo>
                  <a:cubicBezTo>
                    <a:pt x="325" y="317"/>
                    <a:pt x="316" y="295"/>
                    <a:pt x="305" y="269"/>
                  </a:cubicBezTo>
                  <a:cubicBezTo>
                    <a:pt x="290" y="233"/>
                    <a:pt x="271" y="189"/>
                    <a:pt x="271" y="132"/>
                  </a:cubicBezTo>
                  <a:cubicBezTo>
                    <a:pt x="271" y="130"/>
                    <a:pt x="270" y="127"/>
                    <a:pt x="268" y="126"/>
                  </a:cubicBezTo>
                  <a:cubicBezTo>
                    <a:pt x="266" y="125"/>
                    <a:pt x="263" y="125"/>
                    <a:pt x="261" y="126"/>
                  </a:cubicBezTo>
                  <a:cubicBezTo>
                    <a:pt x="197" y="159"/>
                    <a:pt x="127" y="258"/>
                    <a:pt x="120" y="324"/>
                  </a:cubicBezTo>
                  <a:cubicBezTo>
                    <a:pt x="116" y="357"/>
                    <a:pt x="124" y="389"/>
                    <a:pt x="141" y="414"/>
                  </a:cubicBezTo>
                  <a:cubicBezTo>
                    <a:pt x="157" y="437"/>
                    <a:pt x="180" y="452"/>
                    <a:pt x="205" y="457"/>
                  </a:cubicBezTo>
                  <a:cubicBezTo>
                    <a:pt x="207" y="483"/>
                    <a:pt x="210" y="510"/>
                    <a:pt x="216" y="538"/>
                  </a:cubicBezTo>
                  <a:cubicBezTo>
                    <a:pt x="122" y="538"/>
                    <a:pt x="122" y="538"/>
                    <a:pt x="122" y="538"/>
                  </a:cubicBezTo>
                  <a:cubicBezTo>
                    <a:pt x="121" y="444"/>
                    <a:pt x="94" y="402"/>
                    <a:pt x="78" y="385"/>
                  </a:cubicBezTo>
                  <a:cubicBezTo>
                    <a:pt x="37" y="341"/>
                    <a:pt x="14" y="283"/>
                    <a:pt x="14" y="225"/>
                  </a:cubicBezTo>
                  <a:cubicBezTo>
                    <a:pt x="14" y="109"/>
                    <a:pt x="108" y="14"/>
                    <a:pt x="225" y="14"/>
                  </a:cubicBezTo>
                  <a:cubicBezTo>
                    <a:pt x="341" y="14"/>
                    <a:pt x="435" y="109"/>
                    <a:pt x="435" y="225"/>
                  </a:cubicBezTo>
                  <a:cubicBezTo>
                    <a:pt x="435" y="283"/>
                    <a:pt x="412" y="341"/>
                    <a:pt x="371" y="385"/>
                  </a:cubicBezTo>
                  <a:close/>
                  <a:moveTo>
                    <a:pt x="231" y="301"/>
                  </a:moveTo>
                  <a:cubicBezTo>
                    <a:pt x="232" y="297"/>
                    <a:pt x="230" y="293"/>
                    <a:pt x="226" y="292"/>
                  </a:cubicBezTo>
                  <a:cubicBezTo>
                    <a:pt x="222" y="292"/>
                    <a:pt x="218" y="294"/>
                    <a:pt x="218" y="298"/>
                  </a:cubicBezTo>
                  <a:cubicBezTo>
                    <a:pt x="210" y="341"/>
                    <a:pt x="203" y="389"/>
                    <a:pt x="205" y="443"/>
                  </a:cubicBezTo>
                  <a:cubicBezTo>
                    <a:pt x="184" y="438"/>
                    <a:pt x="166" y="425"/>
                    <a:pt x="153" y="406"/>
                  </a:cubicBezTo>
                  <a:cubicBezTo>
                    <a:pt x="137" y="384"/>
                    <a:pt x="130" y="355"/>
                    <a:pt x="134" y="326"/>
                  </a:cubicBezTo>
                  <a:cubicBezTo>
                    <a:pt x="140" y="267"/>
                    <a:pt x="201" y="180"/>
                    <a:pt x="257" y="144"/>
                  </a:cubicBezTo>
                  <a:cubicBezTo>
                    <a:pt x="260" y="198"/>
                    <a:pt x="277" y="240"/>
                    <a:pt x="292" y="274"/>
                  </a:cubicBezTo>
                  <a:cubicBezTo>
                    <a:pt x="302" y="299"/>
                    <a:pt x="311" y="320"/>
                    <a:pt x="311" y="338"/>
                  </a:cubicBezTo>
                  <a:cubicBezTo>
                    <a:pt x="310" y="396"/>
                    <a:pt x="270" y="445"/>
                    <a:pt x="222" y="445"/>
                  </a:cubicBezTo>
                  <a:cubicBezTo>
                    <a:pt x="221" y="445"/>
                    <a:pt x="220" y="445"/>
                    <a:pt x="219" y="445"/>
                  </a:cubicBezTo>
                  <a:cubicBezTo>
                    <a:pt x="217" y="391"/>
                    <a:pt x="224" y="343"/>
                    <a:pt x="231" y="3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B7E9133-59A0-48A8-BE39-4F4140A342A2}"/>
              </a:ext>
            </a:extLst>
          </p:cNvPr>
          <p:cNvGrpSpPr/>
          <p:nvPr/>
        </p:nvGrpSpPr>
        <p:grpSpPr>
          <a:xfrm>
            <a:off x="6441584" y="3203007"/>
            <a:ext cx="4596466" cy="676059"/>
            <a:chOff x="6441584" y="3378371"/>
            <a:chExt cx="4596466" cy="676059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9B2452D-75F5-4803-8F2A-5FA783F38AC7}"/>
                </a:ext>
              </a:extLst>
            </p:cNvPr>
            <p:cNvSpPr/>
            <p:nvPr/>
          </p:nvSpPr>
          <p:spPr>
            <a:xfrm>
              <a:off x="6441584" y="3378371"/>
              <a:ext cx="676059" cy="67605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5BCE0B2-DC42-4EE2-9810-7A4C6B97EE93}"/>
                </a:ext>
              </a:extLst>
            </p:cNvPr>
            <p:cNvSpPr txBox="1"/>
            <p:nvPr/>
          </p:nvSpPr>
          <p:spPr>
            <a:xfrm>
              <a:off x="7400947" y="3391435"/>
              <a:ext cx="3382072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KEY SUPPORTING ARGUMENTS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3E623F9-EA98-473D-BF91-E83F58A2D6E0}"/>
                </a:ext>
              </a:extLst>
            </p:cNvPr>
            <p:cNvSpPr txBox="1"/>
            <p:nvPr/>
          </p:nvSpPr>
          <p:spPr>
            <a:xfrm>
              <a:off x="7400947" y="3638214"/>
              <a:ext cx="3637103" cy="2022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100" dirty="0"/>
                <a:t>The conclusion has to be supported by multiple arguments.</a:t>
              </a:r>
            </a:p>
          </p:txBody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36361AF4-A881-4569-A537-733F269231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24987" y="3567663"/>
              <a:ext cx="309252" cy="297474"/>
            </a:xfrm>
            <a:custGeom>
              <a:avLst/>
              <a:gdLst>
                <a:gd name="T0" fmla="*/ 354 w 416"/>
                <a:gd name="T1" fmla="*/ 108 h 400"/>
                <a:gd name="T2" fmla="*/ 248 w 416"/>
                <a:gd name="T3" fmla="*/ 0 h 400"/>
                <a:gd name="T4" fmla="*/ 161 w 416"/>
                <a:gd name="T5" fmla="*/ 49 h 400"/>
                <a:gd name="T6" fmla="*/ 137 w 416"/>
                <a:gd name="T7" fmla="*/ 45 h 400"/>
                <a:gd name="T8" fmla="*/ 71 w 416"/>
                <a:gd name="T9" fmla="*/ 106 h 400"/>
                <a:gd name="T10" fmla="*/ 0 w 416"/>
                <a:gd name="T11" fmla="*/ 186 h 400"/>
                <a:gd name="T12" fmla="*/ 77 w 416"/>
                <a:gd name="T13" fmla="*/ 266 h 400"/>
                <a:gd name="T14" fmla="*/ 209 w 416"/>
                <a:gd name="T15" fmla="*/ 266 h 400"/>
                <a:gd name="T16" fmla="*/ 209 w 416"/>
                <a:gd name="T17" fmla="*/ 384 h 400"/>
                <a:gd name="T18" fmla="*/ 160 w 416"/>
                <a:gd name="T19" fmla="*/ 335 h 400"/>
                <a:gd name="T20" fmla="*/ 153 w 416"/>
                <a:gd name="T21" fmla="*/ 335 h 400"/>
                <a:gd name="T22" fmla="*/ 153 w 416"/>
                <a:gd name="T23" fmla="*/ 342 h 400"/>
                <a:gd name="T24" fmla="*/ 210 w 416"/>
                <a:gd name="T25" fmla="*/ 399 h 400"/>
                <a:gd name="T26" fmla="*/ 210 w 416"/>
                <a:gd name="T27" fmla="*/ 399 h 400"/>
                <a:gd name="T28" fmla="*/ 211 w 416"/>
                <a:gd name="T29" fmla="*/ 399 h 400"/>
                <a:gd name="T30" fmla="*/ 211 w 416"/>
                <a:gd name="T31" fmla="*/ 399 h 400"/>
                <a:gd name="T32" fmla="*/ 211 w 416"/>
                <a:gd name="T33" fmla="*/ 400 h 400"/>
                <a:gd name="T34" fmla="*/ 212 w 416"/>
                <a:gd name="T35" fmla="*/ 400 h 400"/>
                <a:gd name="T36" fmla="*/ 212 w 416"/>
                <a:gd name="T37" fmla="*/ 400 h 400"/>
                <a:gd name="T38" fmla="*/ 213 w 416"/>
                <a:gd name="T39" fmla="*/ 400 h 400"/>
                <a:gd name="T40" fmla="*/ 213 w 416"/>
                <a:gd name="T41" fmla="*/ 400 h 400"/>
                <a:gd name="T42" fmla="*/ 213 w 416"/>
                <a:gd name="T43" fmla="*/ 400 h 400"/>
                <a:gd name="T44" fmla="*/ 214 w 416"/>
                <a:gd name="T45" fmla="*/ 400 h 400"/>
                <a:gd name="T46" fmla="*/ 215 w 416"/>
                <a:gd name="T47" fmla="*/ 400 h 400"/>
                <a:gd name="T48" fmla="*/ 215 w 416"/>
                <a:gd name="T49" fmla="*/ 400 h 400"/>
                <a:gd name="T50" fmla="*/ 216 w 416"/>
                <a:gd name="T51" fmla="*/ 399 h 400"/>
                <a:gd name="T52" fmla="*/ 216 w 416"/>
                <a:gd name="T53" fmla="*/ 399 h 400"/>
                <a:gd name="T54" fmla="*/ 217 w 416"/>
                <a:gd name="T55" fmla="*/ 399 h 400"/>
                <a:gd name="T56" fmla="*/ 273 w 416"/>
                <a:gd name="T57" fmla="*/ 342 h 400"/>
                <a:gd name="T58" fmla="*/ 273 w 416"/>
                <a:gd name="T59" fmla="*/ 335 h 400"/>
                <a:gd name="T60" fmla="*/ 267 w 416"/>
                <a:gd name="T61" fmla="*/ 335 h 400"/>
                <a:gd name="T62" fmla="*/ 218 w 416"/>
                <a:gd name="T63" fmla="*/ 384 h 400"/>
                <a:gd name="T64" fmla="*/ 218 w 416"/>
                <a:gd name="T65" fmla="*/ 266 h 400"/>
                <a:gd name="T66" fmla="*/ 344 w 416"/>
                <a:gd name="T67" fmla="*/ 266 h 400"/>
                <a:gd name="T68" fmla="*/ 344 w 416"/>
                <a:gd name="T69" fmla="*/ 266 h 400"/>
                <a:gd name="T70" fmla="*/ 416 w 416"/>
                <a:gd name="T71" fmla="*/ 186 h 400"/>
                <a:gd name="T72" fmla="*/ 354 w 416"/>
                <a:gd name="T73" fmla="*/ 108 h 400"/>
                <a:gd name="T74" fmla="*/ 344 w 416"/>
                <a:gd name="T75" fmla="*/ 257 h 400"/>
                <a:gd name="T76" fmla="*/ 77 w 416"/>
                <a:gd name="T77" fmla="*/ 257 h 400"/>
                <a:gd name="T78" fmla="*/ 9 w 416"/>
                <a:gd name="T79" fmla="*/ 186 h 400"/>
                <a:gd name="T80" fmla="*/ 75 w 416"/>
                <a:gd name="T81" fmla="*/ 115 h 400"/>
                <a:gd name="T82" fmla="*/ 80 w 416"/>
                <a:gd name="T83" fmla="*/ 110 h 400"/>
                <a:gd name="T84" fmla="*/ 137 w 416"/>
                <a:gd name="T85" fmla="*/ 55 h 400"/>
                <a:gd name="T86" fmla="*/ 161 w 416"/>
                <a:gd name="T87" fmla="*/ 59 h 400"/>
                <a:gd name="T88" fmla="*/ 167 w 416"/>
                <a:gd name="T89" fmla="*/ 57 h 400"/>
                <a:gd name="T90" fmla="*/ 248 w 416"/>
                <a:gd name="T91" fmla="*/ 9 h 400"/>
                <a:gd name="T92" fmla="*/ 344 w 416"/>
                <a:gd name="T93" fmla="*/ 112 h 400"/>
                <a:gd name="T94" fmla="*/ 348 w 416"/>
                <a:gd name="T95" fmla="*/ 117 h 400"/>
                <a:gd name="T96" fmla="*/ 407 w 416"/>
                <a:gd name="T97" fmla="*/ 186 h 400"/>
                <a:gd name="T98" fmla="*/ 344 w 416"/>
                <a:gd name="T99" fmla="*/ 25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16" h="400">
                  <a:moveTo>
                    <a:pt x="354" y="108"/>
                  </a:moveTo>
                  <a:cubicBezTo>
                    <a:pt x="350" y="48"/>
                    <a:pt x="304" y="0"/>
                    <a:pt x="248" y="0"/>
                  </a:cubicBezTo>
                  <a:cubicBezTo>
                    <a:pt x="213" y="0"/>
                    <a:pt x="181" y="18"/>
                    <a:pt x="161" y="49"/>
                  </a:cubicBezTo>
                  <a:cubicBezTo>
                    <a:pt x="153" y="47"/>
                    <a:pt x="145" y="45"/>
                    <a:pt x="137" y="45"/>
                  </a:cubicBezTo>
                  <a:cubicBezTo>
                    <a:pt x="101" y="45"/>
                    <a:pt x="73" y="72"/>
                    <a:pt x="71" y="106"/>
                  </a:cubicBezTo>
                  <a:cubicBezTo>
                    <a:pt x="31" y="110"/>
                    <a:pt x="0" y="145"/>
                    <a:pt x="0" y="186"/>
                  </a:cubicBezTo>
                  <a:cubicBezTo>
                    <a:pt x="0" y="231"/>
                    <a:pt x="34" y="266"/>
                    <a:pt x="77" y="266"/>
                  </a:cubicBezTo>
                  <a:cubicBezTo>
                    <a:pt x="209" y="266"/>
                    <a:pt x="209" y="266"/>
                    <a:pt x="209" y="266"/>
                  </a:cubicBezTo>
                  <a:cubicBezTo>
                    <a:pt x="209" y="384"/>
                    <a:pt x="209" y="384"/>
                    <a:pt x="209" y="384"/>
                  </a:cubicBezTo>
                  <a:cubicBezTo>
                    <a:pt x="160" y="335"/>
                    <a:pt x="160" y="335"/>
                    <a:pt x="160" y="335"/>
                  </a:cubicBezTo>
                  <a:cubicBezTo>
                    <a:pt x="158" y="334"/>
                    <a:pt x="155" y="334"/>
                    <a:pt x="153" y="335"/>
                  </a:cubicBezTo>
                  <a:cubicBezTo>
                    <a:pt x="151" y="337"/>
                    <a:pt x="151" y="340"/>
                    <a:pt x="153" y="342"/>
                  </a:cubicBezTo>
                  <a:cubicBezTo>
                    <a:pt x="210" y="399"/>
                    <a:pt x="210" y="399"/>
                    <a:pt x="210" y="399"/>
                  </a:cubicBezTo>
                  <a:cubicBezTo>
                    <a:pt x="210" y="399"/>
                    <a:pt x="210" y="399"/>
                    <a:pt x="210" y="399"/>
                  </a:cubicBezTo>
                  <a:cubicBezTo>
                    <a:pt x="210" y="399"/>
                    <a:pt x="210" y="399"/>
                    <a:pt x="211" y="399"/>
                  </a:cubicBezTo>
                  <a:cubicBezTo>
                    <a:pt x="211" y="399"/>
                    <a:pt x="211" y="399"/>
                    <a:pt x="211" y="399"/>
                  </a:cubicBezTo>
                  <a:cubicBezTo>
                    <a:pt x="211" y="400"/>
                    <a:pt x="211" y="400"/>
                    <a:pt x="211" y="400"/>
                  </a:cubicBezTo>
                  <a:cubicBezTo>
                    <a:pt x="212" y="400"/>
                    <a:pt x="212" y="400"/>
                    <a:pt x="212" y="400"/>
                  </a:cubicBezTo>
                  <a:cubicBezTo>
                    <a:pt x="212" y="400"/>
                    <a:pt x="212" y="400"/>
                    <a:pt x="212" y="400"/>
                  </a:cubicBezTo>
                  <a:cubicBezTo>
                    <a:pt x="213" y="400"/>
                    <a:pt x="213" y="400"/>
                    <a:pt x="213" y="400"/>
                  </a:cubicBezTo>
                  <a:cubicBezTo>
                    <a:pt x="213" y="400"/>
                    <a:pt x="213" y="400"/>
                    <a:pt x="213" y="400"/>
                  </a:cubicBezTo>
                  <a:cubicBezTo>
                    <a:pt x="213" y="400"/>
                    <a:pt x="213" y="400"/>
                    <a:pt x="213" y="400"/>
                  </a:cubicBezTo>
                  <a:cubicBezTo>
                    <a:pt x="214" y="400"/>
                    <a:pt x="214" y="400"/>
                    <a:pt x="214" y="400"/>
                  </a:cubicBezTo>
                  <a:cubicBezTo>
                    <a:pt x="214" y="400"/>
                    <a:pt x="215" y="400"/>
                    <a:pt x="215" y="400"/>
                  </a:cubicBezTo>
                  <a:cubicBezTo>
                    <a:pt x="215" y="400"/>
                    <a:pt x="215" y="400"/>
                    <a:pt x="215" y="400"/>
                  </a:cubicBezTo>
                  <a:cubicBezTo>
                    <a:pt x="215" y="400"/>
                    <a:pt x="216" y="400"/>
                    <a:pt x="216" y="399"/>
                  </a:cubicBezTo>
                  <a:cubicBezTo>
                    <a:pt x="216" y="399"/>
                    <a:pt x="216" y="399"/>
                    <a:pt x="216" y="399"/>
                  </a:cubicBezTo>
                  <a:cubicBezTo>
                    <a:pt x="216" y="399"/>
                    <a:pt x="216" y="399"/>
                    <a:pt x="217" y="399"/>
                  </a:cubicBezTo>
                  <a:cubicBezTo>
                    <a:pt x="273" y="342"/>
                    <a:pt x="273" y="342"/>
                    <a:pt x="273" y="342"/>
                  </a:cubicBezTo>
                  <a:cubicBezTo>
                    <a:pt x="275" y="340"/>
                    <a:pt x="275" y="337"/>
                    <a:pt x="273" y="335"/>
                  </a:cubicBezTo>
                  <a:cubicBezTo>
                    <a:pt x="271" y="334"/>
                    <a:pt x="269" y="334"/>
                    <a:pt x="267" y="335"/>
                  </a:cubicBezTo>
                  <a:cubicBezTo>
                    <a:pt x="218" y="384"/>
                    <a:pt x="218" y="384"/>
                    <a:pt x="218" y="384"/>
                  </a:cubicBezTo>
                  <a:cubicBezTo>
                    <a:pt x="218" y="266"/>
                    <a:pt x="218" y="266"/>
                    <a:pt x="218" y="266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384" y="265"/>
                    <a:pt x="416" y="229"/>
                    <a:pt x="416" y="186"/>
                  </a:cubicBezTo>
                  <a:cubicBezTo>
                    <a:pt x="416" y="147"/>
                    <a:pt x="390" y="115"/>
                    <a:pt x="354" y="108"/>
                  </a:cubicBezTo>
                  <a:close/>
                  <a:moveTo>
                    <a:pt x="344" y="257"/>
                  </a:moveTo>
                  <a:cubicBezTo>
                    <a:pt x="77" y="257"/>
                    <a:pt x="77" y="257"/>
                    <a:pt x="77" y="257"/>
                  </a:cubicBezTo>
                  <a:cubicBezTo>
                    <a:pt x="39" y="257"/>
                    <a:pt x="9" y="226"/>
                    <a:pt x="9" y="186"/>
                  </a:cubicBezTo>
                  <a:cubicBezTo>
                    <a:pt x="9" y="149"/>
                    <a:pt x="39" y="117"/>
                    <a:pt x="75" y="115"/>
                  </a:cubicBezTo>
                  <a:cubicBezTo>
                    <a:pt x="78" y="115"/>
                    <a:pt x="80" y="113"/>
                    <a:pt x="80" y="110"/>
                  </a:cubicBezTo>
                  <a:cubicBezTo>
                    <a:pt x="80" y="79"/>
                    <a:pt x="105" y="55"/>
                    <a:pt x="137" y="55"/>
                  </a:cubicBezTo>
                  <a:cubicBezTo>
                    <a:pt x="145" y="55"/>
                    <a:pt x="153" y="56"/>
                    <a:pt x="161" y="59"/>
                  </a:cubicBezTo>
                  <a:cubicBezTo>
                    <a:pt x="163" y="60"/>
                    <a:pt x="165" y="59"/>
                    <a:pt x="167" y="57"/>
                  </a:cubicBezTo>
                  <a:cubicBezTo>
                    <a:pt x="185" y="27"/>
                    <a:pt x="215" y="9"/>
                    <a:pt x="248" y="9"/>
                  </a:cubicBezTo>
                  <a:cubicBezTo>
                    <a:pt x="300" y="9"/>
                    <a:pt x="343" y="56"/>
                    <a:pt x="344" y="112"/>
                  </a:cubicBezTo>
                  <a:cubicBezTo>
                    <a:pt x="344" y="115"/>
                    <a:pt x="346" y="116"/>
                    <a:pt x="348" y="117"/>
                  </a:cubicBezTo>
                  <a:cubicBezTo>
                    <a:pt x="382" y="122"/>
                    <a:pt x="407" y="151"/>
                    <a:pt x="407" y="186"/>
                  </a:cubicBezTo>
                  <a:cubicBezTo>
                    <a:pt x="407" y="224"/>
                    <a:pt x="378" y="255"/>
                    <a:pt x="344" y="2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9B7722E-CEB3-49CA-8116-1D24EBD8AF2F}"/>
              </a:ext>
            </a:extLst>
          </p:cNvPr>
          <p:cNvGrpSpPr/>
          <p:nvPr/>
        </p:nvGrpSpPr>
        <p:grpSpPr>
          <a:xfrm>
            <a:off x="2754086" y="396861"/>
            <a:ext cx="6683828" cy="967586"/>
            <a:chOff x="2754086" y="396861"/>
            <a:chExt cx="6683828" cy="967586"/>
          </a:xfrm>
        </p:grpSpPr>
        <p:sp>
          <p:nvSpPr>
            <p:cNvPr id="39" name="Title 1">
              <a:extLst>
                <a:ext uri="{FF2B5EF4-FFF2-40B4-BE49-F238E27FC236}">
                  <a16:creationId xmlns:a16="http://schemas.microsoft.com/office/drawing/2014/main" id="{55A6D77A-DA6F-44B9-A470-6DA6F45EE1C4}"/>
                </a:ext>
              </a:extLst>
            </p:cNvPr>
            <p:cNvSpPr txBox="1">
              <a:spLocks/>
            </p:cNvSpPr>
            <p:nvPr/>
          </p:nvSpPr>
          <p:spPr>
            <a:xfrm>
              <a:off x="4324350" y="396861"/>
              <a:ext cx="3543300" cy="453700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 spc="300" baseline="0">
                  <a:solidFill>
                    <a:schemeClr val="tx2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200" spc="200" dirty="0">
                  <a:solidFill>
                    <a:schemeClr val="tx1"/>
                  </a:solidFill>
                  <a:latin typeface="+mn-lt"/>
                </a:rPr>
                <a:t>EFFECTIVE PRESENTATION STRUCTURE</a:t>
              </a:r>
              <a:endParaRPr lang="en-US" sz="1200" spc="200" baseline="0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E01C53-1DF7-400C-8ABF-AAF3532DAC40}"/>
                </a:ext>
              </a:extLst>
            </p:cNvPr>
            <p:cNvCxnSpPr>
              <a:cxnSpLocks/>
            </p:cNvCxnSpPr>
            <p:nvPr/>
          </p:nvCxnSpPr>
          <p:spPr>
            <a:xfrm>
              <a:off x="5796585" y="1364447"/>
              <a:ext cx="598830" cy="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52C1CF4-8C96-4790-90EE-013CEC6D3080}"/>
                </a:ext>
              </a:extLst>
            </p:cNvPr>
            <p:cNvSpPr txBox="1"/>
            <p:nvPr/>
          </p:nvSpPr>
          <p:spPr>
            <a:xfrm>
              <a:off x="2754086" y="753084"/>
              <a:ext cx="6683828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spc="300" dirty="0">
                  <a:solidFill>
                    <a:schemeClr val="tx2"/>
                  </a:solidFill>
                  <a:latin typeface="+mj-lt"/>
                </a:rPr>
                <a:t>MINTO PYRAMID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2428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5D31D6A-F3FE-487B-BF92-1DD63D933AAC}"/>
              </a:ext>
            </a:extLst>
          </p:cNvPr>
          <p:cNvGrpSpPr/>
          <p:nvPr/>
        </p:nvGrpSpPr>
        <p:grpSpPr>
          <a:xfrm>
            <a:off x="1241674" y="1946459"/>
            <a:ext cx="4441740" cy="1141269"/>
            <a:chOff x="1241674" y="1946459"/>
            <a:chExt cx="4441740" cy="1141269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B6DD0E50-DC8C-43AF-9A8A-4519391E6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674" y="2912012"/>
              <a:ext cx="138443" cy="159742"/>
            </a:xfrm>
            <a:custGeom>
              <a:avLst/>
              <a:gdLst>
                <a:gd name="T0" fmla="*/ 0 w 78"/>
                <a:gd name="T1" fmla="*/ 35 h 90"/>
                <a:gd name="T2" fmla="*/ 78 w 78"/>
                <a:gd name="T3" fmla="*/ 90 h 90"/>
                <a:gd name="T4" fmla="*/ 78 w 78"/>
                <a:gd name="T5" fmla="*/ 0 h 90"/>
                <a:gd name="T6" fmla="*/ 0 w 78"/>
                <a:gd name="T7" fmla="*/ 3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90">
                  <a:moveTo>
                    <a:pt x="0" y="35"/>
                  </a:moveTo>
                  <a:lnTo>
                    <a:pt x="78" y="90"/>
                  </a:lnTo>
                  <a:lnTo>
                    <a:pt x="78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348B975C-18D3-4050-BAAB-2366DD4FC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9484" y="1946459"/>
              <a:ext cx="248488" cy="159742"/>
            </a:xfrm>
            <a:custGeom>
              <a:avLst/>
              <a:gdLst>
                <a:gd name="T0" fmla="*/ 90 w 140"/>
                <a:gd name="T1" fmla="*/ 0 h 90"/>
                <a:gd name="T2" fmla="*/ 140 w 140"/>
                <a:gd name="T3" fmla="*/ 90 h 90"/>
                <a:gd name="T4" fmla="*/ 0 w 140"/>
                <a:gd name="T5" fmla="*/ 90 h 90"/>
                <a:gd name="T6" fmla="*/ 90 w 140"/>
                <a:gd name="T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0" h="90">
                  <a:moveTo>
                    <a:pt x="90" y="0"/>
                  </a:moveTo>
                  <a:lnTo>
                    <a:pt x="140" y="90"/>
                  </a:lnTo>
                  <a:lnTo>
                    <a:pt x="0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Rectangle 13">
              <a:extLst>
                <a:ext uri="{FF2B5EF4-FFF2-40B4-BE49-F238E27FC236}">
                  <a16:creationId xmlns:a16="http://schemas.microsoft.com/office/drawing/2014/main" id="{60D8F5F8-0C02-4EDA-AF9A-5C8D6D6A7B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9944" y="2047629"/>
              <a:ext cx="4333470" cy="10400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4">
              <a:extLst>
                <a:ext uri="{FF2B5EF4-FFF2-40B4-BE49-F238E27FC236}">
                  <a16:creationId xmlns:a16="http://schemas.microsoft.com/office/drawing/2014/main" id="{3B6F8D83-8FBC-45E9-BE93-738C6F54A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674" y="1946459"/>
              <a:ext cx="1517552" cy="1027676"/>
            </a:xfrm>
            <a:custGeom>
              <a:avLst/>
              <a:gdLst>
                <a:gd name="T0" fmla="*/ 855 w 855"/>
                <a:gd name="T1" fmla="*/ 0 h 579"/>
                <a:gd name="T2" fmla="*/ 594 w 855"/>
                <a:gd name="T3" fmla="*/ 579 h 579"/>
                <a:gd name="T4" fmla="*/ 0 w 855"/>
                <a:gd name="T5" fmla="*/ 579 h 579"/>
                <a:gd name="T6" fmla="*/ 0 w 855"/>
                <a:gd name="T7" fmla="*/ 0 h 579"/>
                <a:gd name="T8" fmla="*/ 855 w 855"/>
                <a:gd name="T9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5" h="579">
                  <a:moveTo>
                    <a:pt x="855" y="0"/>
                  </a:moveTo>
                  <a:lnTo>
                    <a:pt x="594" y="579"/>
                  </a:lnTo>
                  <a:lnTo>
                    <a:pt x="0" y="579"/>
                  </a:lnTo>
                  <a:lnTo>
                    <a:pt x="0" y="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Rectangle 15">
              <a:extLst>
                <a:ext uri="{FF2B5EF4-FFF2-40B4-BE49-F238E27FC236}">
                  <a16:creationId xmlns:a16="http://schemas.microsoft.com/office/drawing/2014/main" id="{106F9071-2743-4986-875C-C47497FE26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6546" y="2326291"/>
              <a:ext cx="1053993" cy="56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+mj-lt"/>
                </a:rPr>
                <a:t>01</a:t>
              </a:r>
              <a:endPara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122D9EE-4FCA-4425-8B3B-37AE57EC9E28}"/>
                </a:ext>
              </a:extLst>
            </p:cNvPr>
            <p:cNvSpPr txBox="1"/>
            <p:nvPr/>
          </p:nvSpPr>
          <p:spPr>
            <a:xfrm>
              <a:off x="1256545" y="2058387"/>
              <a:ext cx="10539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tx2"/>
                  </a:solidFill>
                  <a:latin typeface="+mj-lt"/>
                </a:rPr>
                <a:t>OPTION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C680ECE-14BA-46FF-BCFC-841C5B6965DF}"/>
                </a:ext>
              </a:extLst>
            </p:cNvPr>
            <p:cNvSpPr txBox="1"/>
            <p:nvPr/>
          </p:nvSpPr>
          <p:spPr>
            <a:xfrm>
              <a:off x="2870919" y="2246885"/>
              <a:ext cx="2687670" cy="2022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100" dirty="0">
                  <a:solidFill>
                    <a:schemeClr val="bg1"/>
                  </a:solidFill>
                </a:rPr>
                <a:t>Helps build focus on your problem and solution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32B6E0B-4D38-469F-941A-0C89623AE2E5}"/>
              </a:ext>
            </a:extLst>
          </p:cNvPr>
          <p:cNvGrpSpPr/>
          <p:nvPr/>
        </p:nvGrpSpPr>
        <p:grpSpPr>
          <a:xfrm>
            <a:off x="1241674" y="3390545"/>
            <a:ext cx="4441740" cy="1141269"/>
            <a:chOff x="1241674" y="3390545"/>
            <a:chExt cx="4441740" cy="1141269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0D7ADD8C-4A12-4B84-8830-6406B8749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674" y="4356098"/>
              <a:ext cx="138443" cy="159742"/>
            </a:xfrm>
            <a:custGeom>
              <a:avLst/>
              <a:gdLst>
                <a:gd name="T0" fmla="*/ 0 w 78"/>
                <a:gd name="T1" fmla="*/ 35 h 90"/>
                <a:gd name="T2" fmla="*/ 78 w 78"/>
                <a:gd name="T3" fmla="*/ 90 h 90"/>
                <a:gd name="T4" fmla="*/ 78 w 78"/>
                <a:gd name="T5" fmla="*/ 0 h 90"/>
                <a:gd name="T6" fmla="*/ 0 w 78"/>
                <a:gd name="T7" fmla="*/ 3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90">
                  <a:moveTo>
                    <a:pt x="0" y="35"/>
                  </a:moveTo>
                  <a:lnTo>
                    <a:pt x="78" y="90"/>
                  </a:lnTo>
                  <a:lnTo>
                    <a:pt x="78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75E5619D-CC16-4D54-AAE8-0A45162A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9484" y="3390545"/>
              <a:ext cx="248488" cy="159742"/>
            </a:xfrm>
            <a:custGeom>
              <a:avLst/>
              <a:gdLst>
                <a:gd name="T0" fmla="*/ 90 w 140"/>
                <a:gd name="T1" fmla="*/ 0 h 90"/>
                <a:gd name="T2" fmla="*/ 140 w 140"/>
                <a:gd name="T3" fmla="*/ 90 h 90"/>
                <a:gd name="T4" fmla="*/ 0 w 140"/>
                <a:gd name="T5" fmla="*/ 90 h 90"/>
                <a:gd name="T6" fmla="*/ 90 w 140"/>
                <a:gd name="T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0" h="90">
                  <a:moveTo>
                    <a:pt x="90" y="0"/>
                  </a:moveTo>
                  <a:lnTo>
                    <a:pt x="140" y="90"/>
                  </a:lnTo>
                  <a:lnTo>
                    <a:pt x="0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12EB4C0E-824D-426C-9239-D7F8395005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9944" y="3491715"/>
              <a:ext cx="4333470" cy="10400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088E852-E7DF-432D-ABF5-254E11F59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674" y="3390545"/>
              <a:ext cx="1517552" cy="1027676"/>
            </a:xfrm>
            <a:custGeom>
              <a:avLst/>
              <a:gdLst>
                <a:gd name="T0" fmla="*/ 855 w 855"/>
                <a:gd name="T1" fmla="*/ 0 h 579"/>
                <a:gd name="T2" fmla="*/ 594 w 855"/>
                <a:gd name="T3" fmla="*/ 579 h 579"/>
                <a:gd name="T4" fmla="*/ 0 w 855"/>
                <a:gd name="T5" fmla="*/ 579 h 579"/>
                <a:gd name="T6" fmla="*/ 0 w 855"/>
                <a:gd name="T7" fmla="*/ 0 h 579"/>
                <a:gd name="T8" fmla="*/ 855 w 855"/>
                <a:gd name="T9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5" h="579">
                  <a:moveTo>
                    <a:pt x="855" y="0"/>
                  </a:moveTo>
                  <a:lnTo>
                    <a:pt x="594" y="579"/>
                  </a:lnTo>
                  <a:lnTo>
                    <a:pt x="0" y="579"/>
                  </a:lnTo>
                  <a:lnTo>
                    <a:pt x="0" y="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Rectangle 15">
              <a:extLst>
                <a:ext uri="{FF2B5EF4-FFF2-40B4-BE49-F238E27FC236}">
                  <a16:creationId xmlns:a16="http://schemas.microsoft.com/office/drawing/2014/main" id="{EAD48AFC-C55B-4C60-B785-71187972F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6546" y="3770377"/>
              <a:ext cx="1053993" cy="56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+mj-lt"/>
                </a:rPr>
                <a:t>03</a:t>
              </a:r>
              <a:endPara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6E25BD8-707D-45C3-9C67-BDD7F4F684EC}"/>
                </a:ext>
              </a:extLst>
            </p:cNvPr>
            <p:cNvSpPr txBox="1"/>
            <p:nvPr/>
          </p:nvSpPr>
          <p:spPr>
            <a:xfrm>
              <a:off x="1256545" y="3502473"/>
              <a:ext cx="10539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tx2"/>
                  </a:solidFill>
                  <a:latin typeface="+mj-lt"/>
                </a:rPr>
                <a:t>OPTION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CB55EDA-4F42-493B-9F2D-44203D9C0CC5}"/>
                </a:ext>
              </a:extLst>
            </p:cNvPr>
            <p:cNvSpPr txBox="1"/>
            <p:nvPr/>
          </p:nvSpPr>
          <p:spPr>
            <a:xfrm>
              <a:off x="2870919" y="3690971"/>
              <a:ext cx="2687670" cy="2022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100" dirty="0">
                  <a:solidFill>
                    <a:schemeClr val="bg1"/>
                  </a:solidFill>
                </a:rPr>
                <a:t>Helps build structure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87A6D96-2BB1-414A-8750-DB212C51C2B7}"/>
              </a:ext>
            </a:extLst>
          </p:cNvPr>
          <p:cNvGrpSpPr/>
          <p:nvPr/>
        </p:nvGrpSpPr>
        <p:grpSpPr>
          <a:xfrm>
            <a:off x="1241674" y="4834631"/>
            <a:ext cx="4441740" cy="1141269"/>
            <a:chOff x="1241674" y="4834631"/>
            <a:chExt cx="4441740" cy="1141269"/>
          </a:xfrm>
        </p:grpSpPr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259EC295-7665-46AC-AE1F-ACE781946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674" y="5800184"/>
              <a:ext cx="138443" cy="159742"/>
            </a:xfrm>
            <a:custGeom>
              <a:avLst/>
              <a:gdLst>
                <a:gd name="T0" fmla="*/ 0 w 78"/>
                <a:gd name="T1" fmla="*/ 35 h 90"/>
                <a:gd name="T2" fmla="*/ 78 w 78"/>
                <a:gd name="T3" fmla="*/ 90 h 90"/>
                <a:gd name="T4" fmla="*/ 78 w 78"/>
                <a:gd name="T5" fmla="*/ 0 h 90"/>
                <a:gd name="T6" fmla="*/ 0 w 78"/>
                <a:gd name="T7" fmla="*/ 3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90">
                  <a:moveTo>
                    <a:pt x="0" y="35"/>
                  </a:moveTo>
                  <a:lnTo>
                    <a:pt x="78" y="90"/>
                  </a:lnTo>
                  <a:lnTo>
                    <a:pt x="78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42E82BA6-EB40-476D-BE2A-7FD0DEF16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9484" y="4834631"/>
              <a:ext cx="248488" cy="159742"/>
            </a:xfrm>
            <a:custGeom>
              <a:avLst/>
              <a:gdLst>
                <a:gd name="T0" fmla="*/ 90 w 140"/>
                <a:gd name="T1" fmla="*/ 0 h 90"/>
                <a:gd name="T2" fmla="*/ 140 w 140"/>
                <a:gd name="T3" fmla="*/ 90 h 90"/>
                <a:gd name="T4" fmla="*/ 0 w 140"/>
                <a:gd name="T5" fmla="*/ 90 h 90"/>
                <a:gd name="T6" fmla="*/ 90 w 140"/>
                <a:gd name="T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0" h="90">
                  <a:moveTo>
                    <a:pt x="90" y="0"/>
                  </a:moveTo>
                  <a:lnTo>
                    <a:pt x="140" y="90"/>
                  </a:lnTo>
                  <a:lnTo>
                    <a:pt x="0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13">
              <a:extLst>
                <a:ext uri="{FF2B5EF4-FFF2-40B4-BE49-F238E27FC236}">
                  <a16:creationId xmlns:a16="http://schemas.microsoft.com/office/drawing/2014/main" id="{96B312F4-8D02-4421-9E72-C8EA0789E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9944" y="4935801"/>
              <a:ext cx="4333470" cy="104009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920AC43F-E674-44F5-AF0A-0D27328EF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674" y="4834631"/>
              <a:ext cx="1517552" cy="1027676"/>
            </a:xfrm>
            <a:custGeom>
              <a:avLst/>
              <a:gdLst>
                <a:gd name="T0" fmla="*/ 855 w 855"/>
                <a:gd name="T1" fmla="*/ 0 h 579"/>
                <a:gd name="T2" fmla="*/ 594 w 855"/>
                <a:gd name="T3" fmla="*/ 579 h 579"/>
                <a:gd name="T4" fmla="*/ 0 w 855"/>
                <a:gd name="T5" fmla="*/ 579 h 579"/>
                <a:gd name="T6" fmla="*/ 0 w 855"/>
                <a:gd name="T7" fmla="*/ 0 h 579"/>
                <a:gd name="T8" fmla="*/ 855 w 855"/>
                <a:gd name="T9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5" h="579">
                  <a:moveTo>
                    <a:pt x="855" y="0"/>
                  </a:moveTo>
                  <a:lnTo>
                    <a:pt x="594" y="579"/>
                  </a:lnTo>
                  <a:lnTo>
                    <a:pt x="0" y="579"/>
                  </a:lnTo>
                  <a:lnTo>
                    <a:pt x="0" y="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15">
              <a:extLst>
                <a:ext uri="{FF2B5EF4-FFF2-40B4-BE49-F238E27FC236}">
                  <a16:creationId xmlns:a16="http://schemas.microsoft.com/office/drawing/2014/main" id="{3822A63A-C1ED-4035-A3BC-79C94F473B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6546" y="5214463"/>
              <a:ext cx="1053993" cy="56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+mj-lt"/>
                </a:rPr>
                <a:t>05</a:t>
              </a:r>
              <a:endPara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44DA447-BD77-4BB3-B8D9-B5F73BAC0E31}"/>
                </a:ext>
              </a:extLst>
            </p:cNvPr>
            <p:cNvSpPr txBox="1"/>
            <p:nvPr/>
          </p:nvSpPr>
          <p:spPr>
            <a:xfrm>
              <a:off x="1256545" y="4946559"/>
              <a:ext cx="10539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tx2"/>
                  </a:solidFill>
                  <a:latin typeface="+mj-lt"/>
                </a:rPr>
                <a:t>OPTION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D29552B-E29B-4517-8A2C-9320AC150ABD}"/>
                </a:ext>
              </a:extLst>
            </p:cNvPr>
            <p:cNvSpPr txBox="1"/>
            <p:nvPr/>
          </p:nvSpPr>
          <p:spPr>
            <a:xfrm>
              <a:off x="2870919" y="5135057"/>
              <a:ext cx="2687670" cy="2022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100" dirty="0">
                  <a:solidFill>
                    <a:schemeClr val="bg1"/>
                  </a:solidFill>
                </a:rPr>
                <a:t>Saves time (and time is money)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19807EA-E38E-4239-9F15-D218AD1E6F22}"/>
              </a:ext>
            </a:extLst>
          </p:cNvPr>
          <p:cNvGrpSpPr/>
          <p:nvPr/>
        </p:nvGrpSpPr>
        <p:grpSpPr>
          <a:xfrm>
            <a:off x="6508586" y="1946459"/>
            <a:ext cx="4441740" cy="1141269"/>
            <a:chOff x="6508586" y="1946459"/>
            <a:chExt cx="4441740" cy="1141269"/>
          </a:xfrm>
        </p:grpSpPr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36F7B61F-89E2-4351-9066-16FE29D95A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8586" y="2912012"/>
              <a:ext cx="138443" cy="159742"/>
            </a:xfrm>
            <a:custGeom>
              <a:avLst/>
              <a:gdLst>
                <a:gd name="T0" fmla="*/ 0 w 78"/>
                <a:gd name="T1" fmla="*/ 35 h 90"/>
                <a:gd name="T2" fmla="*/ 78 w 78"/>
                <a:gd name="T3" fmla="*/ 90 h 90"/>
                <a:gd name="T4" fmla="*/ 78 w 78"/>
                <a:gd name="T5" fmla="*/ 0 h 90"/>
                <a:gd name="T6" fmla="*/ 0 w 78"/>
                <a:gd name="T7" fmla="*/ 3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90">
                  <a:moveTo>
                    <a:pt x="0" y="35"/>
                  </a:moveTo>
                  <a:lnTo>
                    <a:pt x="78" y="90"/>
                  </a:lnTo>
                  <a:lnTo>
                    <a:pt x="78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240C2CAE-7B26-42FC-B679-D750959C8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6396" y="1946459"/>
              <a:ext cx="248488" cy="159742"/>
            </a:xfrm>
            <a:custGeom>
              <a:avLst/>
              <a:gdLst>
                <a:gd name="T0" fmla="*/ 90 w 140"/>
                <a:gd name="T1" fmla="*/ 0 h 90"/>
                <a:gd name="T2" fmla="*/ 140 w 140"/>
                <a:gd name="T3" fmla="*/ 90 h 90"/>
                <a:gd name="T4" fmla="*/ 0 w 140"/>
                <a:gd name="T5" fmla="*/ 90 h 90"/>
                <a:gd name="T6" fmla="*/ 90 w 140"/>
                <a:gd name="T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0" h="90">
                  <a:moveTo>
                    <a:pt x="90" y="0"/>
                  </a:moveTo>
                  <a:lnTo>
                    <a:pt x="140" y="90"/>
                  </a:lnTo>
                  <a:lnTo>
                    <a:pt x="0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13">
              <a:extLst>
                <a:ext uri="{FF2B5EF4-FFF2-40B4-BE49-F238E27FC236}">
                  <a16:creationId xmlns:a16="http://schemas.microsoft.com/office/drawing/2014/main" id="{2F660523-44AE-415B-B71B-686C366678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6856" y="2047629"/>
              <a:ext cx="4333470" cy="10400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207C136C-54CD-49E5-AB60-4168444A3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8586" y="1946459"/>
              <a:ext cx="1517552" cy="1027676"/>
            </a:xfrm>
            <a:custGeom>
              <a:avLst/>
              <a:gdLst>
                <a:gd name="T0" fmla="*/ 855 w 855"/>
                <a:gd name="T1" fmla="*/ 0 h 579"/>
                <a:gd name="T2" fmla="*/ 594 w 855"/>
                <a:gd name="T3" fmla="*/ 579 h 579"/>
                <a:gd name="T4" fmla="*/ 0 w 855"/>
                <a:gd name="T5" fmla="*/ 579 h 579"/>
                <a:gd name="T6" fmla="*/ 0 w 855"/>
                <a:gd name="T7" fmla="*/ 0 h 579"/>
                <a:gd name="T8" fmla="*/ 855 w 855"/>
                <a:gd name="T9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5" h="579">
                  <a:moveTo>
                    <a:pt x="855" y="0"/>
                  </a:moveTo>
                  <a:lnTo>
                    <a:pt x="594" y="579"/>
                  </a:lnTo>
                  <a:lnTo>
                    <a:pt x="0" y="579"/>
                  </a:lnTo>
                  <a:lnTo>
                    <a:pt x="0" y="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15">
              <a:extLst>
                <a:ext uri="{FF2B5EF4-FFF2-40B4-BE49-F238E27FC236}">
                  <a16:creationId xmlns:a16="http://schemas.microsoft.com/office/drawing/2014/main" id="{BF39591F-690A-4F98-A601-C734EF42F7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3458" y="2326291"/>
              <a:ext cx="1053993" cy="56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+mj-lt"/>
                </a:rPr>
                <a:t>02</a:t>
              </a:r>
              <a:endPara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5B20AFA-ED7B-47B2-B406-8D76D391B9BA}"/>
                </a:ext>
              </a:extLst>
            </p:cNvPr>
            <p:cNvSpPr txBox="1"/>
            <p:nvPr/>
          </p:nvSpPr>
          <p:spPr>
            <a:xfrm>
              <a:off x="6523457" y="2058387"/>
              <a:ext cx="10539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tx2"/>
                  </a:solidFill>
                  <a:latin typeface="+mj-lt"/>
                </a:rPr>
                <a:t>OPTION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3C22ADD-6A3F-4C19-A38A-22FB5245D888}"/>
                </a:ext>
              </a:extLst>
            </p:cNvPr>
            <p:cNvSpPr txBox="1"/>
            <p:nvPr/>
          </p:nvSpPr>
          <p:spPr>
            <a:xfrm>
              <a:off x="8137830" y="2246885"/>
              <a:ext cx="2704225" cy="2022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100" dirty="0">
                  <a:solidFill>
                    <a:schemeClr val="bg1"/>
                  </a:solidFill>
                </a:rPr>
                <a:t>Helps to remove extraneous information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D89D80F-2E53-484D-8FB0-657562B4E635}"/>
              </a:ext>
            </a:extLst>
          </p:cNvPr>
          <p:cNvGrpSpPr/>
          <p:nvPr/>
        </p:nvGrpSpPr>
        <p:grpSpPr>
          <a:xfrm>
            <a:off x="6508586" y="3390545"/>
            <a:ext cx="4441740" cy="1141269"/>
            <a:chOff x="6508586" y="3390545"/>
            <a:chExt cx="4441740" cy="1141269"/>
          </a:xfrm>
        </p:grpSpPr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AD20C0CC-1138-466D-883F-AEC325B253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8586" y="4356098"/>
              <a:ext cx="138443" cy="159742"/>
            </a:xfrm>
            <a:custGeom>
              <a:avLst/>
              <a:gdLst>
                <a:gd name="T0" fmla="*/ 0 w 78"/>
                <a:gd name="T1" fmla="*/ 35 h 90"/>
                <a:gd name="T2" fmla="*/ 78 w 78"/>
                <a:gd name="T3" fmla="*/ 90 h 90"/>
                <a:gd name="T4" fmla="*/ 78 w 78"/>
                <a:gd name="T5" fmla="*/ 0 h 90"/>
                <a:gd name="T6" fmla="*/ 0 w 78"/>
                <a:gd name="T7" fmla="*/ 3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90">
                  <a:moveTo>
                    <a:pt x="0" y="35"/>
                  </a:moveTo>
                  <a:lnTo>
                    <a:pt x="78" y="90"/>
                  </a:lnTo>
                  <a:lnTo>
                    <a:pt x="78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id="{6569997B-711C-4A5C-8E78-5BA835CEA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6396" y="3390545"/>
              <a:ext cx="248488" cy="159742"/>
            </a:xfrm>
            <a:custGeom>
              <a:avLst/>
              <a:gdLst>
                <a:gd name="T0" fmla="*/ 90 w 140"/>
                <a:gd name="T1" fmla="*/ 0 h 90"/>
                <a:gd name="T2" fmla="*/ 140 w 140"/>
                <a:gd name="T3" fmla="*/ 90 h 90"/>
                <a:gd name="T4" fmla="*/ 0 w 140"/>
                <a:gd name="T5" fmla="*/ 90 h 90"/>
                <a:gd name="T6" fmla="*/ 90 w 140"/>
                <a:gd name="T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0" h="90">
                  <a:moveTo>
                    <a:pt x="90" y="0"/>
                  </a:moveTo>
                  <a:lnTo>
                    <a:pt x="140" y="90"/>
                  </a:lnTo>
                  <a:lnTo>
                    <a:pt x="0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13">
              <a:extLst>
                <a:ext uri="{FF2B5EF4-FFF2-40B4-BE49-F238E27FC236}">
                  <a16:creationId xmlns:a16="http://schemas.microsoft.com/office/drawing/2014/main" id="{3C0E2B29-5882-4601-BC11-8C132F697F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6856" y="3491715"/>
              <a:ext cx="4333470" cy="10400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D8FD1118-68CA-40B2-B3B4-ADA50FF56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8586" y="3390545"/>
              <a:ext cx="1517552" cy="1027676"/>
            </a:xfrm>
            <a:custGeom>
              <a:avLst/>
              <a:gdLst>
                <a:gd name="T0" fmla="*/ 855 w 855"/>
                <a:gd name="T1" fmla="*/ 0 h 579"/>
                <a:gd name="T2" fmla="*/ 594 w 855"/>
                <a:gd name="T3" fmla="*/ 579 h 579"/>
                <a:gd name="T4" fmla="*/ 0 w 855"/>
                <a:gd name="T5" fmla="*/ 579 h 579"/>
                <a:gd name="T6" fmla="*/ 0 w 855"/>
                <a:gd name="T7" fmla="*/ 0 h 579"/>
                <a:gd name="T8" fmla="*/ 855 w 855"/>
                <a:gd name="T9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5" h="579">
                  <a:moveTo>
                    <a:pt x="855" y="0"/>
                  </a:moveTo>
                  <a:lnTo>
                    <a:pt x="594" y="579"/>
                  </a:lnTo>
                  <a:lnTo>
                    <a:pt x="0" y="579"/>
                  </a:lnTo>
                  <a:lnTo>
                    <a:pt x="0" y="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15">
              <a:extLst>
                <a:ext uri="{FF2B5EF4-FFF2-40B4-BE49-F238E27FC236}">
                  <a16:creationId xmlns:a16="http://schemas.microsoft.com/office/drawing/2014/main" id="{D48DF87C-84EF-4A8C-A89C-AB0A71D9BC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3458" y="3770377"/>
              <a:ext cx="1053993" cy="56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+mj-lt"/>
                </a:rPr>
                <a:t>04</a:t>
              </a:r>
              <a:endPara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E3A0DCD-6773-42A4-8B96-05D8813AE39A}"/>
                </a:ext>
              </a:extLst>
            </p:cNvPr>
            <p:cNvSpPr txBox="1"/>
            <p:nvPr/>
          </p:nvSpPr>
          <p:spPr>
            <a:xfrm>
              <a:off x="6523457" y="3502473"/>
              <a:ext cx="10539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tx2"/>
                  </a:solidFill>
                  <a:latin typeface="+mj-lt"/>
                </a:rPr>
                <a:t>OPTION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A9FBF5A-BF0F-44D3-996D-253A7C52F6B6}"/>
                </a:ext>
              </a:extLst>
            </p:cNvPr>
            <p:cNvSpPr txBox="1"/>
            <p:nvPr/>
          </p:nvSpPr>
          <p:spPr>
            <a:xfrm>
              <a:off x="8137831" y="3690971"/>
              <a:ext cx="2704224" cy="2022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100" dirty="0">
                  <a:solidFill>
                    <a:schemeClr val="bg1"/>
                  </a:solidFill>
                </a:rPr>
                <a:t>Helps build professionalism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8C053A5-F29D-45D3-B7CC-0D082A88F5DB}"/>
              </a:ext>
            </a:extLst>
          </p:cNvPr>
          <p:cNvGrpSpPr/>
          <p:nvPr/>
        </p:nvGrpSpPr>
        <p:grpSpPr>
          <a:xfrm>
            <a:off x="6508586" y="4834631"/>
            <a:ext cx="4441740" cy="1141269"/>
            <a:chOff x="6508586" y="4834631"/>
            <a:chExt cx="4441740" cy="1141269"/>
          </a:xfrm>
        </p:grpSpPr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4A7B2ED4-D53A-4580-8E50-6EC7A4DA9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8586" y="5800184"/>
              <a:ext cx="138443" cy="159742"/>
            </a:xfrm>
            <a:custGeom>
              <a:avLst/>
              <a:gdLst>
                <a:gd name="T0" fmla="*/ 0 w 78"/>
                <a:gd name="T1" fmla="*/ 35 h 90"/>
                <a:gd name="T2" fmla="*/ 78 w 78"/>
                <a:gd name="T3" fmla="*/ 90 h 90"/>
                <a:gd name="T4" fmla="*/ 78 w 78"/>
                <a:gd name="T5" fmla="*/ 0 h 90"/>
                <a:gd name="T6" fmla="*/ 0 w 78"/>
                <a:gd name="T7" fmla="*/ 3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90">
                  <a:moveTo>
                    <a:pt x="0" y="35"/>
                  </a:moveTo>
                  <a:lnTo>
                    <a:pt x="78" y="90"/>
                  </a:lnTo>
                  <a:lnTo>
                    <a:pt x="78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A77AA72-2D9F-49C6-8C01-E233A1B96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6396" y="4834631"/>
              <a:ext cx="248488" cy="159742"/>
            </a:xfrm>
            <a:custGeom>
              <a:avLst/>
              <a:gdLst>
                <a:gd name="T0" fmla="*/ 90 w 140"/>
                <a:gd name="T1" fmla="*/ 0 h 90"/>
                <a:gd name="T2" fmla="*/ 140 w 140"/>
                <a:gd name="T3" fmla="*/ 90 h 90"/>
                <a:gd name="T4" fmla="*/ 0 w 140"/>
                <a:gd name="T5" fmla="*/ 90 h 90"/>
                <a:gd name="T6" fmla="*/ 90 w 140"/>
                <a:gd name="T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0" h="90">
                  <a:moveTo>
                    <a:pt x="90" y="0"/>
                  </a:moveTo>
                  <a:lnTo>
                    <a:pt x="140" y="90"/>
                  </a:lnTo>
                  <a:lnTo>
                    <a:pt x="0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 13">
              <a:extLst>
                <a:ext uri="{FF2B5EF4-FFF2-40B4-BE49-F238E27FC236}">
                  <a16:creationId xmlns:a16="http://schemas.microsoft.com/office/drawing/2014/main" id="{C460CF82-BC39-44AF-BF6D-9180EDBAFA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6856" y="4935801"/>
              <a:ext cx="4333470" cy="10400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E257727D-0563-476D-848B-70609B24E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8586" y="4834631"/>
              <a:ext cx="1517552" cy="1027676"/>
            </a:xfrm>
            <a:custGeom>
              <a:avLst/>
              <a:gdLst>
                <a:gd name="T0" fmla="*/ 855 w 855"/>
                <a:gd name="T1" fmla="*/ 0 h 579"/>
                <a:gd name="T2" fmla="*/ 594 w 855"/>
                <a:gd name="T3" fmla="*/ 579 h 579"/>
                <a:gd name="T4" fmla="*/ 0 w 855"/>
                <a:gd name="T5" fmla="*/ 579 h 579"/>
                <a:gd name="T6" fmla="*/ 0 w 855"/>
                <a:gd name="T7" fmla="*/ 0 h 579"/>
                <a:gd name="T8" fmla="*/ 855 w 855"/>
                <a:gd name="T9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5" h="579">
                  <a:moveTo>
                    <a:pt x="855" y="0"/>
                  </a:moveTo>
                  <a:lnTo>
                    <a:pt x="594" y="579"/>
                  </a:lnTo>
                  <a:lnTo>
                    <a:pt x="0" y="579"/>
                  </a:lnTo>
                  <a:lnTo>
                    <a:pt x="0" y="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Rectangle 15">
              <a:extLst>
                <a:ext uri="{FF2B5EF4-FFF2-40B4-BE49-F238E27FC236}">
                  <a16:creationId xmlns:a16="http://schemas.microsoft.com/office/drawing/2014/main" id="{97660E3C-394C-47E4-BFE9-5DFD282B2A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3458" y="5214463"/>
              <a:ext cx="1053993" cy="56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+mj-lt"/>
                </a:rPr>
                <a:t>06</a:t>
              </a:r>
              <a:endPara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286B592-DD87-4541-BA51-127F110692AF}"/>
                </a:ext>
              </a:extLst>
            </p:cNvPr>
            <p:cNvSpPr txBox="1"/>
            <p:nvPr/>
          </p:nvSpPr>
          <p:spPr>
            <a:xfrm>
              <a:off x="6523457" y="4946559"/>
              <a:ext cx="10539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tx2"/>
                  </a:solidFill>
                  <a:latin typeface="+mj-lt"/>
                </a:rPr>
                <a:t>OPTION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1EEC9F5-361C-45CA-94E8-E8D3C915D7E0}"/>
                </a:ext>
              </a:extLst>
            </p:cNvPr>
            <p:cNvSpPr txBox="1"/>
            <p:nvPr/>
          </p:nvSpPr>
          <p:spPr>
            <a:xfrm>
              <a:off x="8137831" y="5135057"/>
              <a:ext cx="2704224" cy="2022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100" dirty="0">
                  <a:solidFill>
                    <a:schemeClr val="bg1"/>
                  </a:solidFill>
                </a:rPr>
                <a:t>Creates engagement with the audience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747AB25-8077-4F33-A0B1-25768CEC342C}"/>
              </a:ext>
            </a:extLst>
          </p:cNvPr>
          <p:cNvGrpSpPr/>
          <p:nvPr/>
        </p:nvGrpSpPr>
        <p:grpSpPr>
          <a:xfrm>
            <a:off x="2754086" y="396861"/>
            <a:ext cx="6683828" cy="967586"/>
            <a:chOff x="2754086" y="396861"/>
            <a:chExt cx="6683828" cy="967586"/>
          </a:xfrm>
        </p:grpSpPr>
        <p:sp>
          <p:nvSpPr>
            <p:cNvPr id="51" name="Title 1">
              <a:extLst>
                <a:ext uri="{FF2B5EF4-FFF2-40B4-BE49-F238E27FC236}">
                  <a16:creationId xmlns:a16="http://schemas.microsoft.com/office/drawing/2014/main" id="{441E4F98-069C-4520-BBA4-3A3FFE3E2FDD}"/>
                </a:ext>
              </a:extLst>
            </p:cNvPr>
            <p:cNvSpPr txBox="1">
              <a:spLocks/>
            </p:cNvSpPr>
            <p:nvPr/>
          </p:nvSpPr>
          <p:spPr>
            <a:xfrm>
              <a:off x="4324350" y="396861"/>
              <a:ext cx="3543300" cy="453700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 spc="300" baseline="0">
                  <a:solidFill>
                    <a:schemeClr val="tx2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200" spc="200" dirty="0">
                  <a:solidFill>
                    <a:schemeClr val="tx1"/>
                  </a:solidFill>
                  <a:latin typeface="+mn-lt"/>
                </a:rPr>
                <a:t>EFFECTIVE PRESENTATION STRUCTURE</a:t>
              </a:r>
              <a:endParaRPr lang="en-US" sz="1200" spc="200" baseline="0" dirty="0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27DC987-BF89-4435-9DF8-8AAFFB13DEEA}"/>
                </a:ext>
              </a:extLst>
            </p:cNvPr>
            <p:cNvCxnSpPr>
              <a:cxnSpLocks/>
            </p:cNvCxnSpPr>
            <p:nvPr/>
          </p:nvCxnSpPr>
          <p:spPr>
            <a:xfrm>
              <a:off x="5796585" y="1364447"/>
              <a:ext cx="598830" cy="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DE97304-2088-4780-AE7D-82CE07B2F323}"/>
                </a:ext>
              </a:extLst>
            </p:cNvPr>
            <p:cNvSpPr txBox="1"/>
            <p:nvPr/>
          </p:nvSpPr>
          <p:spPr>
            <a:xfrm>
              <a:off x="2754086" y="753084"/>
              <a:ext cx="6683828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spc="300" dirty="0">
                  <a:solidFill>
                    <a:schemeClr val="tx2"/>
                  </a:solidFill>
                  <a:latin typeface="+mj-lt"/>
                </a:rPr>
                <a:t>EFFECTIVENESS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147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8E77056-A61B-45A8-9045-9A501B57D4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6128635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0B63C4E1-4E24-4852-935A-CB31D4C3D7D8}"/>
              </a:ext>
            </a:extLst>
          </p:cNvPr>
          <p:cNvSpPr txBox="1">
            <a:spLocks/>
          </p:cNvSpPr>
          <p:nvPr/>
        </p:nvSpPr>
        <p:spPr>
          <a:xfrm>
            <a:off x="4324350" y="396861"/>
            <a:ext cx="3543300" cy="4537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spc="3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spc="200" dirty="0">
                <a:solidFill>
                  <a:schemeClr val="tx1"/>
                </a:solidFill>
                <a:latin typeface="+mn-lt"/>
              </a:rPr>
              <a:t>EFFECTIVE PRESENTATION STRUCTURE</a:t>
            </a:r>
            <a:endParaRPr lang="en-US" sz="1200" spc="200" baseline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8AB0D16-6858-4A32-BAE0-C77FFD69B4A9}"/>
              </a:ext>
            </a:extLst>
          </p:cNvPr>
          <p:cNvCxnSpPr>
            <a:cxnSpLocks/>
          </p:cNvCxnSpPr>
          <p:nvPr/>
        </p:nvCxnSpPr>
        <p:spPr>
          <a:xfrm>
            <a:off x="5796585" y="1364447"/>
            <a:ext cx="59883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5B34D6F-EA2E-40A1-8625-262070A9B6C0}"/>
              </a:ext>
            </a:extLst>
          </p:cNvPr>
          <p:cNvSpPr txBox="1"/>
          <p:nvPr/>
        </p:nvSpPr>
        <p:spPr>
          <a:xfrm>
            <a:off x="2754086" y="753084"/>
            <a:ext cx="668382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spc="300" dirty="0">
                <a:solidFill>
                  <a:schemeClr val="tx2"/>
                </a:solidFill>
                <a:latin typeface="+mj-lt"/>
              </a:rPr>
              <a:t>FORMAT</a:t>
            </a:r>
          </a:p>
        </p:txBody>
      </p:sp>
    </p:spTree>
    <p:extLst>
      <p:ext uri="{BB962C8B-B14F-4D97-AF65-F5344CB8AC3E}">
        <p14:creationId xmlns:p14="http://schemas.microsoft.com/office/powerpoint/2010/main" val="3878904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5861</TotalTime>
  <Words>382</Words>
  <Application>Microsoft Office PowerPoint</Application>
  <PresentationFormat>Widescreen</PresentationFormat>
  <Paragraphs>123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Lato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Ravishankar, Adhithya</dc:creator>
  <cp:lastModifiedBy>Ravishankar, Adhithya</cp:lastModifiedBy>
  <cp:revision>2</cp:revision>
  <dcterms:created xsi:type="dcterms:W3CDTF">2022-02-16T23:43:39Z</dcterms:created>
  <dcterms:modified xsi:type="dcterms:W3CDTF">2022-02-22T18:39:55Z</dcterms:modified>
</cp:coreProperties>
</file>

<file path=docProps/thumbnail.jpeg>
</file>